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8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y="6858000" cx="12192000"/>
  <p:notesSz cx="6858000" cy="9144000"/>
  <p:embeddedFontLst>
    <p:embeddedFont>
      <p:font typeface="Quattrocento Sans"/>
      <p:regular r:id="rId34"/>
      <p:bold r:id="rId35"/>
      <p:italic r:id="rId36"/>
      <p:boldItalic r:id="rId37"/>
    </p:embeddedFont>
    <p:embeddedFont>
      <p:font typeface="Gill Sans"/>
      <p:regular r:id="rId38"/>
      <p:bold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guide id="3" orient="horz" pos="311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6EEBECB-AB10-4FBC-9980-2629CC5455D9}">
  <a:tblStyle styleId="{E6EEBECB-AB10-4FBC-9980-2629CC5455D9}" styleName="Table_0">
    <a:wholeTbl>
      <a:tcTxStyle b="off" i="off">
        <a:font>
          <a:latin typeface="Segoe UI Light"/>
          <a:ea typeface="Segoe UI Light"/>
          <a:cs typeface="Segoe UI Light"/>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6E8E8"/>
          </a:solidFill>
        </a:fill>
      </a:tcStyle>
    </a:wholeTbl>
    <a:band1H>
      <a:tcTxStyle/>
      <a:tcStyle>
        <a:fill>
          <a:solidFill>
            <a:srgbClr val="CACDCE"/>
          </a:solidFill>
        </a:fill>
      </a:tcStyle>
    </a:band1H>
    <a:band2H>
      <a:tcTxStyle/>
    </a:band2H>
    <a:band1V>
      <a:tcTxStyle/>
      <a:tcStyle>
        <a:fill>
          <a:solidFill>
            <a:srgbClr val="CACDCE"/>
          </a:solidFill>
        </a:fill>
      </a:tcStyle>
    </a:band1V>
    <a:band2V>
      <a:tcTxStyle/>
    </a:band2V>
    <a:lastCol>
      <a:tcTxStyle b="on" i="off">
        <a:font>
          <a:latin typeface="Segoe UI Light"/>
          <a:ea typeface="Segoe UI Light"/>
          <a:cs typeface="Segoe UI Light"/>
        </a:font>
        <a:schemeClr val="lt1"/>
      </a:tcTxStyle>
      <a:tcStyle>
        <a:fill>
          <a:solidFill>
            <a:schemeClr val="accent1"/>
          </a:solidFill>
        </a:fill>
      </a:tcStyle>
    </a:lastCol>
    <a:firstCol>
      <a:tcTxStyle b="on" i="off">
        <a:font>
          <a:latin typeface="Segoe UI Light"/>
          <a:ea typeface="Segoe UI Light"/>
          <a:cs typeface="Segoe UI Light"/>
        </a:font>
        <a:schemeClr val="lt1"/>
      </a:tcTxStyle>
      <a:tcStyle>
        <a:fill>
          <a:solidFill>
            <a:schemeClr val="accent1"/>
          </a:solidFill>
        </a:fill>
      </a:tcStyle>
    </a:firstCol>
    <a:lastRow>
      <a:tcTxStyle b="on" i="off">
        <a:font>
          <a:latin typeface="Segoe UI Light"/>
          <a:ea typeface="Segoe UI Light"/>
          <a:cs typeface="Segoe UI Light"/>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Segoe UI Light"/>
          <a:ea typeface="Segoe UI Light"/>
          <a:cs typeface="Segoe UI Light"/>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 pos="3113"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QuattrocentoSans-bold.fntdata"/><Relationship Id="rId12" Type="http://schemas.openxmlformats.org/officeDocument/2006/relationships/slide" Target="slides/slide6.xml"/><Relationship Id="rId34" Type="http://schemas.openxmlformats.org/officeDocument/2006/relationships/font" Target="fonts/QuattrocentoSans-regular.fntdata"/><Relationship Id="rId15" Type="http://schemas.openxmlformats.org/officeDocument/2006/relationships/slide" Target="slides/slide9.xml"/><Relationship Id="rId37" Type="http://schemas.openxmlformats.org/officeDocument/2006/relationships/font" Target="fonts/QuattrocentoSans-boldItalic.fntdata"/><Relationship Id="rId14" Type="http://schemas.openxmlformats.org/officeDocument/2006/relationships/slide" Target="slides/slide8.xml"/><Relationship Id="rId36" Type="http://schemas.openxmlformats.org/officeDocument/2006/relationships/font" Target="fonts/QuattrocentoSans-italic.fntdata"/><Relationship Id="rId17" Type="http://schemas.openxmlformats.org/officeDocument/2006/relationships/slide" Target="slides/slide11.xml"/><Relationship Id="rId39" Type="http://schemas.openxmlformats.org/officeDocument/2006/relationships/font" Target="fonts/GillSans-bold.fntdata"/><Relationship Id="rId16" Type="http://schemas.openxmlformats.org/officeDocument/2006/relationships/slide" Target="slides/slide10.xml"/><Relationship Id="rId38" Type="http://schemas.openxmlformats.org/officeDocument/2006/relationships/font" Target="fonts/GillSans-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4" name="Google Shape;72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5" name="Google Shape;72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7" name="Google Shape;84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8" name="Google Shape;848;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2" name="Shape 862"/>
        <p:cNvGrpSpPr/>
        <p:nvPr/>
      </p:nvGrpSpPr>
      <p:grpSpPr>
        <a:xfrm>
          <a:off x="0" y="0"/>
          <a:ext cx="0" cy="0"/>
          <a:chOff x="0" y="0"/>
          <a:chExt cx="0" cy="0"/>
        </a:xfrm>
      </p:grpSpPr>
      <p:sp>
        <p:nvSpPr>
          <p:cNvPr id="863" name="Google Shape;86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4" name="Google Shape;86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5" name="Google Shape;865;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3" name="Shape 883"/>
        <p:cNvGrpSpPr/>
        <p:nvPr/>
      </p:nvGrpSpPr>
      <p:grpSpPr>
        <a:xfrm>
          <a:off x="0" y="0"/>
          <a:ext cx="0" cy="0"/>
          <a:chOff x="0" y="0"/>
          <a:chExt cx="0" cy="0"/>
        </a:xfrm>
      </p:grpSpPr>
      <p:sp>
        <p:nvSpPr>
          <p:cNvPr id="884" name="Google Shape;88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5" name="Google Shape;885;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6" name="Google Shape;88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8" name="Shape 898"/>
        <p:cNvGrpSpPr/>
        <p:nvPr/>
      </p:nvGrpSpPr>
      <p:grpSpPr>
        <a:xfrm>
          <a:off x="0" y="0"/>
          <a:ext cx="0" cy="0"/>
          <a:chOff x="0" y="0"/>
          <a:chExt cx="0" cy="0"/>
        </a:xfrm>
      </p:grpSpPr>
      <p:sp>
        <p:nvSpPr>
          <p:cNvPr id="899" name="Google Shape;89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1" name="Google Shape;901;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8" name="Shape 918"/>
        <p:cNvGrpSpPr/>
        <p:nvPr/>
      </p:nvGrpSpPr>
      <p:grpSpPr>
        <a:xfrm>
          <a:off x="0" y="0"/>
          <a:ext cx="0" cy="0"/>
          <a:chOff x="0" y="0"/>
          <a:chExt cx="0" cy="0"/>
        </a:xfrm>
      </p:grpSpPr>
      <p:sp>
        <p:nvSpPr>
          <p:cNvPr id="919" name="Google Shape;91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0" name="Google Shape;92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1" name="Google Shape;92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1" name="Shape 941"/>
        <p:cNvGrpSpPr/>
        <p:nvPr/>
      </p:nvGrpSpPr>
      <p:grpSpPr>
        <a:xfrm>
          <a:off x="0" y="0"/>
          <a:ext cx="0" cy="0"/>
          <a:chOff x="0" y="0"/>
          <a:chExt cx="0" cy="0"/>
        </a:xfrm>
      </p:grpSpPr>
      <p:sp>
        <p:nvSpPr>
          <p:cNvPr id="942" name="Google Shape;94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3" name="Google Shape;943;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4" name="Google Shape;944;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5" name="Shape 955"/>
        <p:cNvGrpSpPr/>
        <p:nvPr/>
      </p:nvGrpSpPr>
      <p:grpSpPr>
        <a:xfrm>
          <a:off x="0" y="0"/>
          <a:ext cx="0" cy="0"/>
          <a:chOff x="0" y="0"/>
          <a:chExt cx="0" cy="0"/>
        </a:xfrm>
      </p:grpSpPr>
      <p:sp>
        <p:nvSpPr>
          <p:cNvPr id="956" name="Google Shape;95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7" name="Google Shape;95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8" name="Google Shape;958;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8" name="Shape 978"/>
        <p:cNvGrpSpPr/>
        <p:nvPr/>
      </p:nvGrpSpPr>
      <p:grpSpPr>
        <a:xfrm>
          <a:off x="0" y="0"/>
          <a:ext cx="0" cy="0"/>
          <a:chOff x="0" y="0"/>
          <a:chExt cx="0" cy="0"/>
        </a:xfrm>
      </p:grpSpPr>
      <p:sp>
        <p:nvSpPr>
          <p:cNvPr id="979" name="Google Shape;979;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0" name="Google Shape;98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1" name="Google Shape;981;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0" name="Shape 990"/>
        <p:cNvGrpSpPr/>
        <p:nvPr/>
      </p:nvGrpSpPr>
      <p:grpSpPr>
        <a:xfrm>
          <a:off x="0" y="0"/>
          <a:ext cx="0" cy="0"/>
          <a:chOff x="0" y="0"/>
          <a:chExt cx="0" cy="0"/>
        </a:xfrm>
      </p:grpSpPr>
      <p:sp>
        <p:nvSpPr>
          <p:cNvPr id="991" name="Google Shape;99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2" name="Google Shape;99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3" name="Google Shape;99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5" name="Google Shape;1015;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6" name="Google Shape;1016;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0" name="Shape 730"/>
        <p:cNvGrpSpPr/>
        <p:nvPr/>
      </p:nvGrpSpPr>
      <p:grpSpPr>
        <a:xfrm>
          <a:off x="0" y="0"/>
          <a:ext cx="0" cy="0"/>
          <a:chOff x="0" y="0"/>
          <a:chExt cx="0" cy="0"/>
        </a:xfrm>
      </p:grpSpPr>
      <p:sp>
        <p:nvSpPr>
          <p:cNvPr id="731" name="Google Shape;73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2" name="Google Shape;73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3" name="Google Shape;733;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4" name="Google Shape;1044;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5" name="Google Shape;1045;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6" name="Shape 1066"/>
        <p:cNvGrpSpPr/>
        <p:nvPr/>
      </p:nvGrpSpPr>
      <p:grpSpPr>
        <a:xfrm>
          <a:off x="0" y="0"/>
          <a:ext cx="0" cy="0"/>
          <a:chOff x="0" y="0"/>
          <a:chExt cx="0" cy="0"/>
        </a:xfrm>
      </p:grpSpPr>
      <p:sp>
        <p:nvSpPr>
          <p:cNvPr id="1067" name="Google Shape;106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8" name="Google Shape;1068;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9" name="Google Shape;1069;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9" name="Shape 1079"/>
        <p:cNvGrpSpPr/>
        <p:nvPr/>
      </p:nvGrpSpPr>
      <p:grpSpPr>
        <a:xfrm>
          <a:off x="0" y="0"/>
          <a:ext cx="0" cy="0"/>
          <a:chOff x="0" y="0"/>
          <a:chExt cx="0" cy="0"/>
        </a:xfrm>
      </p:grpSpPr>
      <p:sp>
        <p:nvSpPr>
          <p:cNvPr id="1080" name="Google Shape;1080;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1" name="Google Shape;1081;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2" name="Google Shape;1082;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4" name="Shape 1094"/>
        <p:cNvGrpSpPr/>
        <p:nvPr/>
      </p:nvGrpSpPr>
      <p:grpSpPr>
        <a:xfrm>
          <a:off x="0" y="0"/>
          <a:ext cx="0" cy="0"/>
          <a:chOff x="0" y="0"/>
          <a:chExt cx="0" cy="0"/>
        </a:xfrm>
      </p:grpSpPr>
      <p:sp>
        <p:nvSpPr>
          <p:cNvPr id="1095" name="Google Shape;1095;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6" name="Google Shape;1096;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7" name="Google Shape;1097;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5" name="Shape 1105"/>
        <p:cNvGrpSpPr/>
        <p:nvPr/>
      </p:nvGrpSpPr>
      <p:grpSpPr>
        <a:xfrm>
          <a:off x="0" y="0"/>
          <a:ext cx="0" cy="0"/>
          <a:chOff x="0" y="0"/>
          <a:chExt cx="0" cy="0"/>
        </a:xfrm>
      </p:grpSpPr>
      <p:sp>
        <p:nvSpPr>
          <p:cNvPr id="1106" name="Google Shape;110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7" name="Google Shape;1107;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8" name="Google Shape;1108;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7" name="Shape 1127"/>
        <p:cNvGrpSpPr/>
        <p:nvPr/>
      </p:nvGrpSpPr>
      <p:grpSpPr>
        <a:xfrm>
          <a:off x="0" y="0"/>
          <a:ext cx="0" cy="0"/>
          <a:chOff x="0" y="0"/>
          <a:chExt cx="0" cy="0"/>
        </a:xfrm>
      </p:grpSpPr>
      <p:sp>
        <p:nvSpPr>
          <p:cNvPr id="1128" name="Google Shape;1128;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9" name="Google Shape;1129;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0" name="Google Shape;1130;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0" name="Shape 1140"/>
        <p:cNvGrpSpPr/>
        <p:nvPr/>
      </p:nvGrpSpPr>
      <p:grpSpPr>
        <a:xfrm>
          <a:off x="0" y="0"/>
          <a:ext cx="0" cy="0"/>
          <a:chOff x="0" y="0"/>
          <a:chExt cx="0" cy="0"/>
        </a:xfrm>
      </p:grpSpPr>
      <p:sp>
        <p:nvSpPr>
          <p:cNvPr id="1141" name="Google Shape;1141;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2" name="Google Shape;1142;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3" name="Google Shape;1143;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6" name="Google Shape;1156;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7" name="Google Shape;1157;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9" name="Shape 739"/>
        <p:cNvGrpSpPr/>
        <p:nvPr/>
      </p:nvGrpSpPr>
      <p:grpSpPr>
        <a:xfrm>
          <a:off x="0" y="0"/>
          <a:ext cx="0" cy="0"/>
          <a:chOff x="0" y="0"/>
          <a:chExt cx="0" cy="0"/>
        </a:xfrm>
      </p:grpSpPr>
      <p:sp>
        <p:nvSpPr>
          <p:cNvPr id="740" name="Google Shape;74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1" name="Google Shape;74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2" name="Google Shape;74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2" name="Shape 752"/>
        <p:cNvGrpSpPr/>
        <p:nvPr/>
      </p:nvGrpSpPr>
      <p:grpSpPr>
        <a:xfrm>
          <a:off x="0" y="0"/>
          <a:ext cx="0" cy="0"/>
          <a:chOff x="0" y="0"/>
          <a:chExt cx="0" cy="0"/>
        </a:xfrm>
      </p:grpSpPr>
      <p:sp>
        <p:nvSpPr>
          <p:cNvPr id="753" name="Google Shape;75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4" name="Google Shape;75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5" name="Google Shape;75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5" name="Shape 765"/>
        <p:cNvGrpSpPr/>
        <p:nvPr/>
      </p:nvGrpSpPr>
      <p:grpSpPr>
        <a:xfrm>
          <a:off x="0" y="0"/>
          <a:ext cx="0" cy="0"/>
          <a:chOff x="0" y="0"/>
          <a:chExt cx="0" cy="0"/>
        </a:xfrm>
      </p:grpSpPr>
      <p:sp>
        <p:nvSpPr>
          <p:cNvPr id="766" name="Google Shape;76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7" name="Google Shape;76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8" name="Google Shape;76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7" name="Shape 777"/>
        <p:cNvGrpSpPr/>
        <p:nvPr/>
      </p:nvGrpSpPr>
      <p:grpSpPr>
        <a:xfrm>
          <a:off x="0" y="0"/>
          <a:ext cx="0" cy="0"/>
          <a:chOff x="0" y="0"/>
          <a:chExt cx="0" cy="0"/>
        </a:xfrm>
      </p:grpSpPr>
      <p:sp>
        <p:nvSpPr>
          <p:cNvPr id="778" name="Google Shape;77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9" name="Google Shape;77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0" name="Google Shape;780;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0" name="Shape 800"/>
        <p:cNvGrpSpPr/>
        <p:nvPr/>
      </p:nvGrpSpPr>
      <p:grpSpPr>
        <a:xfrm>
          <a:off x="0" y="0"/>
          <a:ext cx="0" cy="0"/>
          <a:chOff x="0" y="0"/>
          <a:chExt cx="0" cy="0"/>
        </a:xfrm>
      </p:grpSpPr>
      <p:sp>
        <p:nvSpPr>
          <p:cNvPr id="801" name="Google Shape;80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2" name="Google Shape;80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3" name="Google Shape;80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3" name="Shape 813"/>
        <p:cNvGrpSpPr/>
        <p:nvPr/>
      </p:nvGrpSpPr>
      <p:grpSpPr>
        <a:xfrm>
          <a:off x="0" y="0"/>
          <a:ext cx="0" cy="0"/>
          <a:chOff x="0" y="0"/>
          <a:chExt cx="0" cy="0"/>
        </a:xfrm>
      </p:grpSpPr>
      <p:sp>
        <p:nvSpPr>
          <p:cNvPr id="814" name="Google Shape;81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5" name="Google Shape;81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6" name="Google Shape;816;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5" name="Shape 825"/>
        <p:cNvGrpSpPr/>
        <p:nvPr/>
      </p:nvGrpSpPr>
      <p:grpSpPr>
        <a:xfrm>
          <a:off x="0" y="0"/>
          <a:ext cx="0" cy="0"/>
          <a:chOff x="0" y="0"/>
          <a:chExt cx="0" cy="0"/>
        </a:xfrm>
      </p:grpSpPr>
      <p:sp>
        <p:nvSpPr>
          <p:cNvPr id="826" name="Google Shape;82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7" name="Google Shape;827;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8" name="Google Shape;828;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con logotipo">
  <p:cSld name="Diapositiva de título con logotipo">
    <p:spTree>
      <p:nvGrpSpPr>
        <p:cNvPr id="19" name="Shape 19"/>
        <p:cNvGrpSpPr/>
        <p:nvPr/>
      </p:nvGrpSpPr>
      <p:grpSpPr>
        <a:xfrm>
          <a:off x="0" y="0"/>
          <a:ext cx="0" cy="0"/>
          <a:chOff x="0" y="0"/>
          <a:chExt cx="0" cy="0"/>
        </a:xfrm>
      </p:grpSpPr>
      <p:sp>
        <p:nvSpPr>
          <p:cNvPr id="20" name="Google Shape;20;p2"/>
          <p:cNvSpPr/>
          <p:nvPr/>
        </p:nvSpPr>
        <p:spPr>
          <a:xfrm>
            <a:off x="0" y="0"/>
            <a:ext cx="12192000" cy="4416552"/>
          </a:xfrm>
          <a:prstGeom prst="rect">
            <a:avLst/>
          </a:prstGeom>
          <a:blipFill rotWithShape="1">
            <a:blip r:embed="rId2">
              <a:alphaModFix/>
            </a:blip>
            <a:stretch>
              <a:fillRect b="0" l="-840" r="-84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1" name="Google Shape;21;p2"/>
          <p:cNvSpPr txBox="1"/>
          <p:nvPr>
            <p:ph type="ctrTitle"/>
          </p:nvPr>
        </p:nvSpPr>
        <p:spPr>
          <a:xfrm>
            <a:off x="1524000" y="2462986"/>
            <a:ext cx="9144000" cy="1786094"/>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2"/>
              </a:buClr>
              <a:buSzPts val="6000"/>
              <a:buFont typeface="Gill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2"/>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25" name="Google Shape;25;p2"/>
          <p:cNvSpPr/>
          <p:nvPr/>
        </p:nvSpPr>
        <p:spPr>
          <a:xfrm>
            <a:off x="0" y="4416552"/>
            <a:ext cx="12192000" cy="2441448"/>
          </a:xfrm>
          <a:prstGeom prst="rect">
            <a:avLst/>
          </a:prstGeom>
          <a:gradFill>
            <a:gsLst>
              <a:gs pos="0">
                <a:schemeClr val="accent2"/>
              </a:gs>
              <a:gs pos="34000">
                <a:srgbClr val="0F1722"/>
              </a:gs>
              <a:gs pos="69000">
                <a:srgbClr val="0F1722"/>
              </a:gs>
              <a:gs pos="100000">
                <a:schemeClr val="accent5"/>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6" name="Google Shape;26;p2"/>
          <p:cNvSpPr txBox="1"/>
          <p:nvPr>
            <p:ph idx="1" type="subTitle"/>
          </p:nvPr>
        </p:nvSpPr>
        <p:spPr>
          <a:xfrm>
            <a:off x="1524000" y="4734696"/>
            <a:ext cx="9144000" cy="459798"/>
          </a:xfrm>
          <a:prstGeom prst="rect">
            <a:avLst/>
          </a:prstGeom>
          <a:noFill/>
          <a:ln>
            <a:noFill/>
          </a:ln>
        </p:spPr>
        <p:txBody>
          <a:bodyPr anchorCtr="0" anchor="t" bIns="0" lIns="0" spcFirstLastPara="1" rIns="0" wrap="square" tIns="0">
            <a:noAutofit/>
          </a:bodyPr>
          <a:lstStyle>
            <a:lvl1pPr lvl="0" algn="ctr">
              <a:lnSpc>
                <a:spcPct val="100000"/>
              </a:lnSpc>
              <a:spcBef>
                <a:spcPts val="0"/>
              </a:spcBef>
              <a:spcAft>
                <a:spcPts val="0"/>
              </a:spcAft>
              <a:buClr>
                <a:schemeClr val="dk1"/>
              </a:buClr>
              <a:buSzPts val="2800"/>
              <a:buNone/>
              <a:defRPr b="1" sz="2800">
                <a:latin typeface="Quattrocento Sans"/>
                <a:ea typeface="Quattrocento Sans"/>
                <a:cs typeface="Quattrocento Sans"/>
                <a:sym typeface="Quattrocento Sans"/>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7" name="Google Shape;27;p2"/>
          <p:cNvSpPr/>
          <p:nvPr>
            <p:ph idx="2" type="pic"/>
          </p:nvPr>
        </p:nvSpPr>
        <p:spPr>
          <a:xfrm>
            <a:off x="5355336" y="1172982"/>
            <a:ext cx="1481328" cy="758952"/>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28" name="Google Shape;28;p2"/>
          <p:cNvGrpSpPr/>
          <p:nvPr/>
        </p:nvGrpSpPr>
        <p:grpSpPr>
          <a:xfrm>
            <a:off x="3448056" y="2253996"/>
            <a:ext cx="5225025" cy="100584"/>
            <a:chOff x="3464532" y="2253996"/>
            <a:chExt cx="5225025" cy="100584"/>
          </a:xfrm>
        </p:grpSpPr>
        <p:sp>
          <p:nvSpPr>
            <p:cNvPr id="29" name="Google Shape;29;p2"/>
            <p:cNvSpPr/>
            <p:nvPr/>
          </p:nvSpPr>
          <p:spPr>
            <a:xfrm>
              <a:off x="3464532" y="2253996"/>
              <a:ext cx="100584"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30" name="Google Shape;30;p2"/>
            <p:cNvCxnSpPr/>
            <p:nvPr/>
          </p:nvCxnSpPr>
          <p:spPr>
            <a:xfrm>
              <a:off x="3514824" y="2307679"/>
              <a:ext cx="5112000" cy="0"/>
            </a:xfrm>
            <a:prstGeom prst="straightConnector1">
              <a:avLst/>
            </a:prstGeom>
            <a:noFill/>
            <a:ln cap="flat" cmpd="sng" w="12700">
              <a:solidFill>
                <a:srgbClr val="7F7F7F"/>
              </a:solidFill>
              <a:prstDash val="solid"/>
              <a:miter lim="800000"/>
              <a:headEnd len="sm" w="sm" type="none"/>
              <a:tailEnd len="sm" w="sm" type="none"/>
            </a:ln>
          </p:spPr>
        </p:cxnSp>
        <p:sp>
          <p:nvSpPr>
            <p:cNvPr id="31" name="Google Shape;31;p2"/>
            <p:cNvSpPr/>
            <p:nvPr/>
          </p:nvSpPr>
          <p:spPr>
            <a:xfrm>
              <a:off x="8588973" y="2253996"/>
              <a:ext cx="100584"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grpSp>
        <p:nvGrpSpPr>
          <p:cNvPr id="32" name="Google Shape;32;p2"/>
          <p:cNvGrpSpPr/>
          <p:nvPr/>
        </p:nvGrpSpPr>
        <p:grpSpPr>
          <a:xfrm>
            <a:off x="3002888" y="5305363"/>
            <a:ext cx="6214506" cy="100584"/>
            <a:chOff x="3002888" y="5305363"/>
            <a:chExt cx="6214506" cy="100584"/>
          </a:xfrm>
        </p:grpSpPr>
        <p:sp>
          <p:nvSpPr>
            <p:cNvPr id="33" name="Google Shape;33;p2"/>
            <p:cNvSpPr/>
            <p:nvPr/>
          </p:nvSpPr>
          <p:spPr>
            <a:xfrm>
              <a:off x="3002888" y="5305363"/>
              <a:ext cx="100584"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34" name="Google Shape;34;p2"/>
            <p:cNvCxnSpPr/>
            <p:nvPr/>
          </p:nvCxnSpPr>
          <p:spPr>
            <a:xfrm>
              <a:off x="3041188" y="5359046"/>
              <a:ext cx="6120000" cy="0"/>
            </a:xfrm>
            <a:prstGeom prst="straightConnector1">
              <a:avLst/>
            </a:prstGeom>
            <a:noFill/>
            <a:ln cap="flat" cmpd="sng" w="12700">
              <a:solidFill>
                <a:srgbClr val="7F7F7F"/>
              </a:solidFill>
              <a:prstDash val="solid"/>
              <a:miter lim="800000"/>
              <a:headEnd len="sm" w="sm" type="none"/>
              <a:tailEnd len="sm" w="sm" type="none"/>
            </a:ln>
          </p:spPr>
        </p:cxnSp>
        <p:sp>
          <p:nvSpPr>
            <p:cNvPr id="35" name="Google Shape;35;p2"/>
            <p:cNvSpPr/>
            <p:nvPr/>
          </p:nvSpPr>
          <p:spPr>
            <a:xfrm>
              <a:off x="9116594" y="5305363"/>
              <a:ext cx="100800"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de números">
  <p:cSld name="Comparación de números">
    <p:spTree>
      <p:nvGrpSpPr>
        <p:cNvPr id="192" name="Shape 192"/>
        <p:cNvGrpSpPr/>
        <p:nvPr/>
      </p:nvGrpSpPr>
      <p:grpSpPr>
        <a:xfrm>
          <a:off x="0" y="0"/>
          <a:ext cx="0" cy="0"/>
          <a:chOff x="0" y="0"/>
          <a:chExt cx="0" cy="0"/>
        </a:xfrm>
      </p:grpSpPr>
      <p:sp>
        <p:nvSpPr>
          <p:cNvPr id="193" name="Google Shape;193;p11"/>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94" name="Google Shape;194;p11"/>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5" name="Google Shape;195;p11"/>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6" name="Google Shape;196;p11"/>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97" name="Google Shape;197;p11"/>
          <p:cNvSpPr txBox="1"/>
          <p:nvPr>
            <p:ph type="title"/>
          </p:nvPr>
        </p:nvSpPr>
        <p:spPr>
          <a:xfrm>
            <a:off x="4292016" y="707529"/>
            <a:ext cx="7118056" cy="56908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8" name="Google Shape;198;p11"/>
          <p:cNvSpPr txBox="1"/>
          <p:nvPr>
            <p:ph idx="1" type="body"/>
          </p:nvPr>
        </p:nvSpPr>
        <p:spPr>
          <a:xfrm>
            <a:off x="4292016" y="1625821"/>
            <a:ext cx="7096709" cy="9784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99" name="Google Shape;199;p11"/>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200" name="Google Shape;200;p11"/>
          <p:cNvGrpSpPr/>
          <p:nvPr/>
        </p:nvGrpSpPr>
        <p:grpSpPr>
          <a:xfrm flipH="1">
            <a:off x="4314482" y="1375202"/>
            <a:ext cx="7877174" cy="100800"/>
            <a:chOff x="245726" y="3240138"/>
            <a:chExt cx="4015800" cy="100800"/>
          </a:xfrm>
        </p:grpSpPr>
        <p:cxnSp>
          <p:nvCxnSpPr>
            <p:cNvPr id="201" name="Google Shape;201;p11"/>
            <p:cNvCxnSpPr>
              <a:endCxn id="202" idx="6"/>
            </p:cNvCxnSpPr>
            <p:nvPr/>
          </p:nvCxnSpPr>
          <p:spPr>
            <a:xfrm>
              <a:off x="245726" y="3290538"/>
              <a:ext cx="4015800" cy="0"/>
            </a:xfrm>
            <a:prstGeom prst="straightConnector1">
              <a:avLst/>
            </a:prstGeom>
            <a:noFill/>
            <a:ln cap="flat" cmpd="sng" w="9525">
              <a:solidFill>
                <a:srgbClr val="7F7F7F"/>
              </a:solidFill>
              <a:prstDash val="solid"/>
              <a:miter lim="800000"/>
              <a:headEnd len="sm" w="sm" type="none"/>
              <a:tailEnd len="sm" w="sm" type="none"/>
            </a:ln>
          </p:spPr>
        </p:cxnSp>
        <p:sp>
          <p:nvSpPr>
            <p:cNvPr id="202" name="Google Shape;202;p11"/>
            <p:cNvSpPr/>
            <p:nvPr/>
          </p:nvSpPr>
          <p:spPr>
            <a:xfrm>
              <a:off x="4210138" y="3240138"/>
              <a:ext cx="51388"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cxnSp>
        <p:nvCxnSpPr>
          <p:cNvPr id="203" name="Google Shape;203;p11"/>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204" name="Google Shape;204;p11"/>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205" name="Google Shape;205;p11"/>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206" name="Google Shape;206;p11"/>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07" name="Google Shape;207;p11"/>
          <p:cNvSpPr txBox="1"/>
          <p:nvPr>
            <p:ph idx="3" type="body"/>
          </p:nvPr>
        </p:nvSpPr>
        <p:spPr>
          <a:xfrm>
            <a:off x="783723" y="3301941"/>
            <a:ext cx="3408243" cy="978408"/>
          </a:xfrm>
          <a:prstGeom prst="rect">
            <a:avLst/>
          </a:prstGeom>
          <a:no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8" name="Google Shape;208;p11"/>
          <p:cNvSpPr txBox="1"/>
          <p:nvPr>
            <p:ph idx="4" type="body"/>
          </p:nvPr>
        </p:nvSpPr>
        <p:spPr>
          <a:xfrm>
            <a:off x="5716329" y="3394494"/>
            <a:ext cx="5678300" cy="9784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09" name="Google Shape;209;p11"/>
          <p:cNvSpPr txBox="1"/>
          <p:nvPr>
            <p:ph idx="5" type="body"/>
          </p:nvPr>
        </p:nvSpPr>
        <p:spPr>
          <a:xfrm>
            <a:off x="4292016" y="3394494"/>
            <a:ext cx="1399099" cy="97840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10" name="Google Shape;210;p11"/>
          <p:cNvSpPr txBox="1"/>
          <p:nvPr>
            <p:ph idx="6" type="body"/>
          </p:nvPr>
        </p:nvSpPr>
        <p:spPr>
          <a:xfrm>
            <a:off x="783723" y="4594663"/>
            <a:ext cx="3408243" cy="978408"/>
          </a:xfrm>
          <a:prstGeom prst="rect">
            <a:avLst/>
          </a:prstGeom>
          <a:no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1" name="Google Shape;211;p11"/>
          <p:cNvSpPr txBox="1"/>
          <p:nvPr>
            <p:ph idx="7" type="body"/>
          </p:nvPr>
        </p:nvSpPr>
        <p:spPr>
          <a:xfrm>
            <a:off x="5716329" y="4687216"/>
            <a:ext cx="5678300" cy="9784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12" name="Google Shape;212;p11"/>
          <p:cNvSpPr txBox="1"/>
          <p:nvPr>
            <p:ph idx="8" type="body"/>
          </p:nvPr>
        </p:nvSpPr>
        <p:spPr>
          <a:xfrm>
            <a:off x="4292016" y="4687216"/>
            <a:ext cx="1399099" cy="97840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con círculos">
  <p:cSld name="Diseño de contenido con círculos">
    <p:spTree>
      <p:nvGrpSpPr>
        <p:cNvPr id="213" name="Shape 213"/>
        <p:cNvGrpSpPr/>
        <p:nvPr/>
      </p:nvGrpSpPr>
      <p:grpSpPr>
        <a:xfrm>
          <a:off x="0" y="0"/>
          <a:ext cx="0" cy="0"/>
          <a:chOff x="0" y="0"/>
          <a:chExt cx="0" cy="0"/>
        </a:xfrm>
      </p:grpSpPr>
      <p:sp>
        <p:nvSpPr>
          <p:cNvPr id="214" name="Google Shape;214;p12"/>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15" name="Google Shape;215;p12"/>
          <p:cNvSpPr txBox="1"/>
          <p:nvPr>
            <p:ph type="title"/>
          </p:nvPr>
        </p:nvSpPr>
        <p:spPr>
          <a:xfrm>
            <a:off x="803276" y="3242645"/>
            <a:ext cx="4464049" cy="1177174"/>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6" name="Google Shape;216;p12"/>
          <p:cNvSpPr txBox="1"/>
          <p:nvPr>
            <p:ph idx="1" type="body"/>
          </p:nvPr>
        </p:nvSpPr>
        <p:spPr>
          <a:xfrm>
            <a:off x="826770" y="4872948"/>
            <a:ext cx="4443165" cy="882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17" name="Google Shape;217;p12"/>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8" name="Google Shape;218;p12"/>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9" name="Google Shape;219;p12"/>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220" name="Google Shape;220;p12"/>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221" name="Google Shape;221;p12"/>
          <p:cNvGrpSpPr/>
          <p:nvPr/>
        </p:nvGrpSpPr>
        <p:grpSpPr>
          <a:xfrm>
            <a:off x="0" y="4581382"/>
            <a:ext cx="4495525" cy="100800"/>
            <a:chOff x="-1228304" y="3240138"/>
            <a:chExt cx="4495525" cy="100800"/>
          </a:xfrm>
        </p:grpSpPr>
        <p:cxnSp>
          <p:nvCxnSpPr>
            <p:cNvPr id="222" name="Google Shape;222;p12"/>
            <p:cNvCxnSpPr/>
            <p:nvPr/>
          </p:nvCxnSpPr>
          <p:spPr>
            <a:xfrm>
              <a:off x="-1228304" y="3290538"/>
              <a:ext cx="4446000" cy="0"/>
            </a:xfrm>
            <a:prstGeom prst="straightConnector1">
              <a:avLst/>
            </a:prstGeom>
            <a:noFill/>
            <a:ln cap="flat" cmpd="sng" w="9525">
              <a:solidFill>
                <a:srgbClr val="7F7F7F"/>
              </a:solidFill>
              <a:prstDash val="solid"/>
              <a:miter lim="800000"/>
              <a:headEnd len="sm" w="sm" type="none"/>
              <a:tailEnd len="sm" w="sm" type="none"/>
            </a:ln>
          </p:spPr>
        </p:cxnSp>
        <p:sp>
          <p:nvSpPr>
            <p:cNvPr id="223" name="Google Shape;223;p12"/>
            <p:cNvSpPr/>
            <p:nvPr/>
          </p:nvSpPr>
          <p:spPr>
            <a:xfrm>
              <a:off x="3166421" y="3240138"/>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224" name="Google Shape;224;p12"/>
          <p:cNvSpPr txBox="1"/>
          <p:nvPr>
            <p:ph idx="3" type="body"/>
          </p:nvPr>
        </p:nvSpPr>
        <p:spPr>
          <a:xfrm>
            <a:off x="5533023" y="4551485"/>
            <a:ext cx="5855702" cy="120807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25" name="Google Shape;225;p12"/>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226" name="Google Shape;226;p12"/>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227" name="Google Shape;227;p12"/>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228" name="Google Shape;228;p12"/>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229" name="Google Shape;229;p12"/>
          <p:cNvSpPr/>
          <p:nvPr/>
        </p:nvSpPr>
        <p:spPr>
          <a:xfrm>
            <a:off x="3616960" y="859665"/>
            <a:ext cx="2121408" cy="2121408"/>
          </a:xfrm>
          <a:prstGeom prst="ellipse">
            <a:avLst/>
          </a:prstGeom>
          <a:no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30" name="Google Shape;230;p12"/>
          <p:cNvSpPr/>
          <p:nvPr/>
        </p:nvSpPr>
        <p:spPr>
          <a:xfrm>
            <a:off x="5522965" y="836613"/>
            <a:ext cx="2816352" cy="2816352"/>
          </a:xfrm>
          <a:prstGeom prst="ellipse">
            <a:avLst/>
          </a:prstGeom>
          <a:no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31" name="Google Shape;231;p12"/>
          <p:cNvSpPr/>
          <p:nvPr/>
        </p:nvSpPr>
        <p:spPr>
          <a:xfrm>
            <a:off x="8123915" y="859665"/>
            <a:ext cx="3273552" cy="3273552"/>
          </a:xfrm>
          <a:prstGeom prst="ellipse">
            <a:avLst/>
          </a:prstGeom>
          <a:no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32" name="Google Shape;232;p12"/>
          <p:cNvSpPr txBox="1"/>
          <p:nvPr>
            <p:ph idx="4" type="body"/>
          </p:nvPr>
        </p:nvSpPr>
        <p:spPr>
          <a:xfrm>
            <a:off x="3851931" y="1382322"/>
            <a:ext cx="1681092" cy="978408"/>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3" name="Google Shape;233;p12"/>
          <p:cNvSpPr txBox="1"/>
          <p:nvPr>
            <p:ph idx="5" type="body"/>
          </p:nvPr>
        </p:nvSpPr>
        <p:spPr>
          <a:xfrm>
            <a:off x="3927524" y="2363691"/>
            <a:ext cx="1519848" cy="617093"/>
          </a:xfrm>
          <a:prstGeom prst="rect">
            <a:avLst/>
          </a:prstGeom>
          <a:noFill/>
          <a:ln>
            <a:noFill/>
          </a:ln>
        </p:spPr>
        <p:txBody>
          <a:bodyPr anchorCtr="0" anchor="t" bIns="0" lIns="0" spcFirstLastPara="1" rIns="0" wrap="square" tIns="0">
            <a:noAutofit/>
          </a:bodyPr>
          <a:lstStyle>
            <a:lvl1pPr indent="-228600" lvl="0" marL="457200" algn="ctr">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34" name="Google Shape;234;p12"/>
          <p:cNvSpPr txBox="1"/>
          <p:nvPr>
            <p:ph idx="6" type="body"/>
          </p:nvPr>
        </p:nvSpPr>
        <p:spPr>
          <a:xfrm>
            <a:off x="3806132" y="1185842"/>
            <a:ext cx="1519848" cy="250619"/>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600"/>
              </a:spcBef>
              <a:spcAft>
                <a:spcPts val="0"/>
              </a:spcAft>
              <a:buClr>
                <a:schemeClr val="dk1"/>
              </a:buClr>
              <a:buSzPts val="1800"/>
              <a:buFont typeface="Courier New"/>
              <a:buNone/>
              <a:defRPr b="0"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35" name="Google Shape;235;p12"/>
          <p:cNvSpPr txBox="1"/>
          <p:nvPr>
            <p:ph idx="7" type="body"/>
          </p:nvPr>
        </p:nvSpPr>
        <p:spPr>
          <a:xfrm>
            <a:off x="6113495" y="1767897"/>
            <a:ext cx="1681092" cy="978408"/>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6" name="Google Shape;236;p12"/>
          <p:cNvSpPr txBox="1"/>
          <p:nvPr>
            <p:ph idx="8" type="body"/>
          </p:nvPr>
        </p:nvSpPr>
        <p:spPr>
          <a:xfrm>
            <a:off x="6189088" y="2753338"/>
            <a:ext cx="1519848" cy="617093"/>
          </a:xfrm>
          <a:prstGeom prst="rect">
            <a:avLst/>
          </a:prstGeom>
          <a:noFill/>
          <a:ln>
            <a:noFill/>
          </a:ln>
        </p:spPr>
        <p:txBody>
          <a:bodyPr anchorCtr="0" anchor="t" bIns="0" lIns="0" spcFirstLastPara="1" rIns="0" wrap="square" tIns="0">
            <a:noAutofit/>
          </a:bodyPr>
          <a:lstStyle>
            <a:lvl1pPr indent="-228600" lvl="0" marL="457200" algn="ctr">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37" name="Google Shape;237;p12"/>
          <p:cNvSpPr txBox="1"/>
          <p:nvPr>
            <p:ph idx="9" type="body"/>
          </p:nvPr>
        </p:nvSpPr>
        <p:spPr>
          <a:xfrm>
            <a:off x="6067696" y="1537655"/>
            <a:ext cx="1519848" cy="250619"/>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600"/>
              </a:spcBef>
              <a:spcAft>
                <a:spcPts val="0"/>
              </a:spcAft>
              <a:buClr>
                <a:schemeClr val="dk1"/>
              </a:buClr>
              <a:buSzPts val="1800"/>
              <a:buFont typeface="Courier New"/>
              <a:buNone/>
              <a:defRPr b="0"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38" name="Google Shape;238;p12"/>
          <p:cNvSpPr txBox="1"/>
          <p:nvPr>
            <p:ph idx="13" type="body"/>
          </p:nvPr>
        </p:nvSpPr>
        <p:spPr>
          <a:xfrm>
            <a:off x="8714444" y="2049128"/>
            <a:ext cx="2010420" cy="978408"/>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9" name="Google Shape;239;p12"/>
          <p:cNvSpPr txBox="1"/>
          <p:nvPr>
            <p:ph idx="14" type="body"/>
          </p:nvPr>
        </p:nvSpPr>
        <p:spPr>
          <a:xfrm>
            <a:off x="8981735" y="3034569"/>
            <a:ext cx="1519848" cy="617093"/>
          </a:xfrm>
          <a:prstGeom prst="rect">
            <a:avLst/>
          </a:prstGeom>
          <a:noFill/>
          <a:ln>
            <a:noFill/>
          </a:ln>
        </p:spPr>
        <p:txBody>
          <a:bodyPr anchorCtr="0" anchor="t" bIns="0" lIns="0" spcFirstLastPara="1" rIns="0" wrap="square" tIns="0">
            <a:noAutofit/>
          </a:bodyPr>
          <a:lstStyle>
            <a:lvl1pPr indent="-228600" lvl="0" marL="457200" algn="ctr">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40" name="Google Shape;240;p12"/>
          <p:cNvSpPr txBox="1"/>
          <p:nvPr>
            <p:ph idx="15" type="body"/>
          </p:nvPr>
        </p:nvSpPr>
        <p:spPr>
          <a:xfrm>
            <a:off x="9089050" y="1818886"/>
            <a:ext cx="1519848" cy="250619"/>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600"/>
              </a:spcBef>
              <a:spcAft>
                <a:spcPts val="0"/>
              </a:spcAft>
              <a:buClr>
                <a:schemeClr val="dk1"/>
              </a:buClr>
              <a:buSzPts val="1800"/>
              <a:buFont typeface="Courier New"/>
              <a:buNone/>
              <a:defRPr b="0"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con subtítulos">
  <p:cSld name="Dos objetos con subtítulos">
    <p:spTree>
      <p:nvGrpSpPr>
        <p:cNvPr id="241" name="Shape 241"/>
        <p:cNvGrpSpPr/>
        <p:nvPr/>
      </p:nvGrpSpPr>
      <p:grpSpPr>
        <a:xfrm>
          <a:off x="0" y="0"/>
          <a:ext cx="0" cy="0"/>
          <a:chOff x="0" y="0"/>
          <a:chExt cx="0" cy="0"/>
        </a:xfrm>
      </p:grpSpPr>
      <p:sp>
        <p:nvSpPr>
          <p:cNvPr id="242" name="Google Shape;242;p13"/>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43" name="Google Shape;243;p13"/>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4" name="Google Shape;244;p13"/>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5" name="Google Shape;245;p13"/>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246" name="Google Shape;246;p13"/>
          <p:cNvSpPr txBox="1"/>
          <p:nvPr>
            <p:ph type="title"/>
          </p:nvPr>
        </p:nvSpPr>
        <p:spPr>
          <a:xfrm>
            <a:off x="6096000" y="707529"/>
            <a:ext cx="5314072" cy="56908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7" name="Google Shape;247;p13"/>
          <p:cNvSpPr txBox="1"/>
          <p:nvPr>
            <p:ph idx="1" type="body"/>
          </p:nvPr>
        </p:nvSpPr>
        <p:spPr>
          <a:xfrm>
            <a:off x="6096000" y="1625821"/>
            <a:ext cx="5292725" cy="9784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48" name="Google Shape;248;p13"/>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249" name="Google Shape;249;p13"/>
          <p:cNvGrpSpPr/>
          <p:nvPr/>
        </p:nvGrpSpPr>
        <p:grpSpPr>
          <a:xfrm flipH="1">
            <a:off x="6095999" y="1383372"/>
            <a:ext cx="6096000" cy="100800"/>
            <a:chOff x="646015" y="3248308"/>
            <a:chExt cx="3107749" cy="100800"/>
          </a:xfrm>
        </p:grpSpPr>
        <p:cxnSp>
          <p:nvCxnSpPr>
            <p:cNvPr id="250" name="Google Shape;250;p13"/>
            <p:cNvCxnSpPr/>
            <p:nvPr/>
          </p:nvCxnSpPr>
          <p:spPr>
            <a:xfrm>
              <a:off x="646015" y="3290538"/>
              <a:ext cx="3107749" cy="0"/>
            </a:xfrm>
            <a:prstGeom prst="straightConnector1">
              <a:avLst/>
            </a:prstGeom>
            <a:noFill/>
            <a:ln cap="flat" cmpd="sng" w="9525">
              <a:solidFill>
                <a:srgbClr val="7F7F7F"/>
              </a:solidFill>
              <a:prstDash val="solid"/>
              <a:miter lim="800000"/>
              <a:headEnd len="sm" w="sm" type="none"/>
              <a:tailEnd len="sm" w="sm" type="none"/>
            </a:ln>
          </p:spPr>
        </p:cxnSp>
        <p:sp>
          <p:nvSpPr>
            <p:cNvPr id="251" name="Google Shape;251;p13"/>
            <p:cNvSpPr/>
            <p:nvPr/>
          </p:nvSpPr>
          <p:spPr>
            <a:xfrm>
              <a:off x="3702376" y="3248308"/>
              <a:ext cx="51388"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cxnSp>
        <p:nvCxnSpPr>
          <p:cNvPr id="252" name="Google Shape;252;p13"/>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253" name="Google Shape;253;p13"/>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254" name="Google Shape;254;p13"/>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255" name="Google Shape;255;p13"/>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56" name="Google Shape;256;p13"/>
          <p:cNvSpPr txBox="1"/>
          <p:nvPr>
            <p:ph idx="3" type="body"/>
          </p:nvPr>
        </p:nvSpPr>
        <p:spPr>
          <a:xfrm>
            <a:off x="831851" y="3335524"/>
            <a:ext cx="4817836" cy="2248846"/>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57" name="Google Shape;257;p13"/>
          <p:cNvSpPr txBox="1"/>
          <p:nvPr>
            <p:ph idx="4" type="body"/>
          </p:nvPr>
        </p:nvSpPr>
        <p:spPr>
          <a:xfrm>
            <a:off x="831850" y="2905291"/>
            <a:ext cx="2915732" cy="360000"/>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58" name="Google Shape;258;p13"/>
          <p:cNvSpPr txBox="1"/>
          <p:nvPr>
            <p:ph idx="5" type="body"/>
          </p:nvPr>
        </p:nvSpPr>
        <p:spPr>
          <a:xfrm>
            <a:off x="6098826" y="3335524"/>
            <a:ext cx="5311245" cy="2248846"/>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59" name="Google Shape;259;p13"/>
          <p:cNvSpPr txBox="1"/>
          <p:nvPr>
            <p:ph idx="6" type="body"/>
          </p:nvPr>
        </p:nvSpPr>
        <p:spPr>
          <a:xfrm>
            <a:off x="6098826" y="2905291"/>
            <a:ext cx="2915732" cy="360000"/>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gráfico">
  <p:cSld name="Diseño de gráfico">
    <p:spTree>
      <p:nvGrpSpPr>
        <p:cNvPr id="260" name="Shape 260"/>
        <p:cNvGrpSpPr/>
        <p:nvPr/>
      </p:nvGrpSpPr>
      <p:grpSpPr>
        <a:xfrm>
          <a:off x="0" y="0"/>
          <a:ext cx="0" cy="0"/>
          <a:chOff x="0" y="0"/>
          <a:chExt cx="0" cy="0"/>
        </a:xfrm>
      </p:grpSpPr>
      <p:sp>
        <p:nvSpPr>
          <p:cNvPr id="261" name="Google Shape;261;p14"/>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62" name="Google Shape;262;p14"/>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3" name="Google Shape;263;p14"/>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4" name="Google Shape;264;p14"/>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265" name="Google Shape;265;p14"/>
          <p:cNvSpPr txBox="1"/>
          <p:nvPr>
            <p:ph type="title"/>
          </p:nvPr>
        </p:nvSpPr>
        <p:spPr>
          <a:xfrm>
            <a:off x="806105" y="707529"/>
            <a:ext cx="3704150" cy="56908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grpSp>
        <p:nvGrpSpPr>
          <p:cNvPr id="266" name="Google Shape;266;p14"/>
          <p:cNvGrpSpPr/>
          <p:nvPr/>
        </p:nvGrpSpPr>
        <p:grpSpPr>
          <a:xfrm>
            <a:off x="-14" y="1374243"/>
            <a:ext cx="4482678" cy="100800"/>
            <a:chOff x="646008" y="3239179"/>
            <a:chExt cx="2285279" cy="100800"/>
          </a:xfrm>
        </p:grpSpPr>
        <p:cxnSp>
          <p:nvCxnSpPr>
            <p:cNvPr id="267" name="Google Shape;267;p14"/>
            <p:cNvCxnSpPr/>
            <p:nvPr/>
          </p:nvCxnSpPr>
          <p:spPr>
            <a:xfrm>
              <a:off x="646008" y="3290538"/>
              <a:ext cx="2257404" cy="0"/>
            </a:xfrm>
            <a:prstGeom prst="straightConnector1">
              <a:avLst/>
            </a:prstGeom>
            <a:noFill/>
            <a:ln cap="flat" cmpd="sng" w="9525">
              <a:solidFill>
                <a:srgbClr val="7F7F7F"/>
              </a:solidFill>
              <a:prstDash val="solid"/>
              <a:miter lim="800000"/>
              <a:headEnd len="sm" w="sm" type="none"/>
              <a:tailEnd len="sm" w="sm" type="none"/>
            </a:ln>
          </p:spPr>
        </p:cxnSp>
        <p:sp>
          <p:nvSpPr>
            <p:cNvPr id="268" name="Google Shape;268;p14"/>
            <p:cNvSpPr/>
            <p:nvPr/>
          </p:nvSpPr>
          <p:spPr>
            <a:xfrm>
              <a:off x="2879899" y="3239179"/>
              <a:ext cx="51388"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cxnSp>
        <p:nvCxnSpPr>
          <p:cNvPr id="269" name="Google Shape;269;p14"/>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270" name="Google Shape;270;p14"/>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271" name="Google Shape;271;p14"/>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272" name="Google Shape;272;p14"/>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descr="Cuadrante con los logotipos de los competidores" id="273" name="Google Shape;273;p14"/>
          <p:cNvSpPr/>
          <p:nvPr>
            <p:ph idx="2" type="pic"/>
          </p:nvPr>
        </p:nvSpPr>
        <p:spPr>
          <a:xfrm>
            <a:off x="3928670" y="2872719"/>
            <a:ext cx="1772153" cy="7772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2000"/>
              <a:buFont typeface="Arial"/>
              <a:buNone/>
              <a:defRPr b="0" i="1" sz="20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descr="Cuadrante con los logotipos de los competidores" id="274" name="Google Shape;274;p14"/>
          <p:cNvSpPr/>
          <p:nvPr>
            <p:ph idx="3" type="pic"/>
          </p:nvPr>
        </p:nvSpPr>
        <p:spPr>
          <a:xfrm>
            <a:off x="806105" y="2171148"/>
            <a:ext cx="1655064" cy="7772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2000"/>
              <a:buFont typeface="Arial"/>
              <a:buNone/>
              <a:defRPr b="0" i="1" sz="20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descr="Cuadrante con los logotipos de los competidores" id="275" name="Google Shape;275;p14"/>
          <p:cNvSpPr/>
          <p:nvPr>
            <p:ph idx="4" type="pic"/>
          </p:nvPr>
        </p:nvSpPr>
        <p:spPr>
          <a:xfrm>
            <a:off x="2729582" y="4456262"/>
            <a:ext cx="1772153" cy="7772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2000"/>
              <a:buFont typeface="Arial"/>
              <a:buNone/>
              <a:defRPr b="0" i="1" sz="20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descr="Cuadrante con los logotipos de los competidores" id="276" name="Google Shape;276;p14"/>
          <p:cNvSpPr/>
          <p:nvPr>
            <p:ph idx="5" type="pic"/>
          </p:nvPr>
        </p:nvSpPr>
        <p:spPr>
          <a:xfrm>
            <a:off x="6829546" y="2770168"/>
            <a:ext cx="1772153" cy="7772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2000"/>
              <a:buFont typeface="Arial"/>
              <a:buNone/>
              <a:defRPr b="0" i="1" sz="20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descr="Cuadrante con los logotipos de los competidores" id="277" name="Google Shape;277;p14"/>
          <p:cNvSpPr/>
          <p:nvPr>
            <p:ph idx="6" type="pic"/>
          </p:nvPr>
        </p:nvSpPr>
        <p:spPr>
          <a:xfrm>
            <a:off x="6610067" y="4588832"/>
            <a:ext cx="1772153" cy="7772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2000"/>
              <a:buFont typeface="Arial"/>
              <a:buNone/>
              <a:defRPr b="0" i="1" sz="20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descr="Cuadrante con los logotipos de los competidores" id="278" name="Google Shape;278;p14"/>
          <p:cNvSpPr/>
          <p:nvPr>
            <p:ph idx="7" type="pic"/>
          </p:nvPr>
        </p:nvSpPr>
        <p:spPr>
          <a:xfrm>
            <a:off x="9571158" y="4977452"/>
            <a:ext cx="1772153" cy="7772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2000"/>
              <a:buFont typeface="Arial"/>
              <a:buNone/>
              <a:defRPr b="0" i="1" sz="20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279" name="Google Shape;279;p14"/>
          <p:cNvSpPr txBox="1"/>
          <p:nvPr>
            <p:ph idx="1" type="body"/>
          </p:nvPr>
        </p:nvSpPr>
        <p:spPr>
          <a:xfrm>
            <a:off x="789869" y="3642757"/>
            <a:ext cx="2741612" cy="248888"/>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2"/>
              </a:buClr>
              <a:buSzPts val="2000"/>
              <a:buNone/>
              <a:defRPr b="0" sz="2000">
                <a:solidFill>
                  <a:schemeClr val="dk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1200"/>
              <a:buNone/>
              <a:defRPr b="1" sz="1200"/>
            </a:lvl2pPr>
            <a:lvl3pPr indent="-304800" lvl="2" marL="1371600" algn="l">
              <a:lnSpc>
                <a:spcPct val="90000"/>
              </a:lnSpc>
              <a:spcBef>
                <a:spcPts val="500"/>
              </a:spcBef>
              <a:spcAft>
                <a:spcPts val="0"/>
              </a:spcAft>
              <a:buClr>
                <a:schemeClr val="dk1"/>
              </a:buClr>
              <a:buSzPts val="1200"/>
              <a:buChar char="•"/>
              <a:defRPr b="1" sz="1200"/>
            </a:lvl3pPr>
            <a:lvl4pPr indent="-304800" lvl="3" marL="1828800" algn="l">
              <a:lnSpc>
                <a:spcPct val="90000"/>
              </a:lnSpc>
              <a:spcBef>
                <a:spcPts val="500"/>
              </a:spcBef>
              <a:spcAft>
                <a:spcPts val="0"/>
              </a:spcAft>
              <a:buClr>
                <a:schemeClr val="dk1"/>
              </a:buClr>
              <a:buSzPts val="1200"/>
              <a:buChar char="•"/>
              <a:defRPr b="1" sz="1200"/>
            </a:lvl4pPr>
            <a:lvl5pPr indent="-304800" lvl="4" marL="2286000" algn="l">
              <a:lnSpc>
                <a:spcPct val="90000"/>
              </a:lnSpc>
              <a:spcBef>
                <a:spcPts val="500"/>
              </a:spcBef>
              <a:spcAft>
                <a:spcPts val="0"/>
              </a:spcAft>
              <a:buClr>
                <a:schemeClr val="dk1"/>
              </a:buClr>
              <a:buSzPts val="1200"/>
              <a:buChar char="•"/>
              <a:defRPr b="1"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0" name="Google Shape;280;p14"/>
          <p:cNvSpPr txBox="1"/>
          <p:nvPr>
            <p:ph idx="8" type="body"/>
          </p:nvPr>
        </p:nvSpPr>
        <p:spPr>
          <a:xfrm>
            <a:off x="6315481" y="5884080"/>
            <a:ext cx="2741612" cy="248888"/>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2"/>
              </a:buClr>
              <a:buSzPts val="2000"/>
              <a:buNone/>
              <a:defRPr b="0" sz="2000">
                <a:solidFill>
                  <a:schemeClr val="dk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1200"/>
              <a:buNone/>
              <a:defRPr b="1" sz="1200"/>
            </a:lvl2pPr>
            <a:lvl3pPr indent="-304800" lvl="2" marL="1371600" algn="l">
              <a:lnSpc>
                <a:spcPct val="90000"/>
              </a:lnSpc>
              <a:spcBef>
                <a:spcPts val="500"/>
              </a:spcBef>
              <a:spcAft>
                <a:spcPts val="0"/>
              </a:spcAft>
              <a:buClr>
                <a:schemeClr val="dk1"/>
              </a:buClr>
              <a:buSzPts val="1200"/>
              <a:buChar char="•"/>
              <a:defRPr b="1" sz="1200"/>
            </a:lvl3pPr>
            <a:lvl4pPr indent="-304800" lvl="3" marL="1828800" algn="l">
              <a:lnSpc>
                <a:spcPct val="90000"/>
              </a:lnSpc>
              <a:spcBef>
                <a:spcPts val="500"/>
              </a:spcBef>
              <a:spcAft>
                <a:spcPts val="0"/>
              </a:spcAft>
              <a:buClr>
                <a:schemeClr val="dk1"/>
              </a:buClr>
              <a:buSzPts val="1200"/>
              <a:buChar char="•"/>
              <a:defRPr b="1" sz="1200"/>
            </a:lvl4pPr>
            <a:lvl5pPr indent="-304800" lvl="4" marL="2286000" algn="l">
              <a:lnSpc>
                <a:spcPct val="90000"/>
              </a:lnSpc>
              <a:spcBef>
                <a:spcPts val="500"/>
              </a:spcBef>
              <a:spcAft>
                <a:spcPts val="0"/>
              </a:spcAft>
              <a:buClr>
                <a:schemeClr val="dk1"/>
              </a:buClr>
              <a:buSzPts val="1200"/>
              <a:buChar char="•"/>
              <a:defRPr b="1"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1" name="Google Shape;281;p14"/>
          <p:cNvSpPr txBox="1"/>
          <p:nvPr>
            <p:ph idx="9" type="body"/>
          </p:nvPr>
        </p:nvSpPr>
        <p:spPr>
          <a:xfrm>
            <a:off x="6315481" y="1343118"/>
            <a:ext cx="2741612" cy="248888"/>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2"/>
              </a:buClr>
              <a:buSzPts val="2000"/>
              <a:buNone/>
              <a:defRPr b="0" sz="2000">
                <a:solidFill>
                  <a:schemeClr val="dk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1200"/>
              <a:buNone/>
              <a:defRPr b="1" sz="1200"/>
            </a:lvl2pPr>
            <a:lvl3pPr indent="-304800" lvl="2" marL="1371600" algn="l">
              <a:lnSpc>
                <a:spcPct val="90000"/>
              </a:lnSpc>
              <a:spcBef>
                <a:spcPts val="500"/>
              </a:spcBef>
              <a:spcAft>
                <a:spcPts val="0"/>
              </a:spcAft>
              <a:buClr>
                <a:schemeClr val="dk1"/>
              </a:buClr>
              <a:buSzPts val="1200"/>
              <a:buChar char="•"/>
              <a:defRPr b="1" sz="1200"/>
            </a:lvl3pPr>
            <a:lvl4pPr indent="-304800" lvl="3" marL="1828800" algn="l">
              <a:lnSpc>
                <a:spcPct val="90000"/>
              </a:lnSpc>
              <a:spcBef>
                <a:spcPts val="500"/>
              </a:spcBef>
              <a:spcAft>
                <a:spcPts val="0"/>
              </a:spcAft>
              <a:buClr>
                <a:schemeClr val="dk1"/>
              </a:buClr>
              <a:buSzPts val="1200"/>
              <a:buChar char="•"/>
              <a:defRPr b="1" sz="1200"/>
            </a:lvl4pPr>
            <a:lvl5pPr indent="-304800" lvl="4" marL="2286000" algn="l">
              <a:lnSpc>
                <a:spcPct val="90000"/>
              </a:lnSpc>
              <a:spcBef>
                <a:spcPts val="500"/>
              </a:spcBef>
              <a:spcAft>
                <a:spcPts val="0"/>
              </a:spcAft>
              <a:buClr>
                <a:schemeClr val="dk1"/>
              </a:buClr>
              <a:buSzPts val="1200"/>
              <a:buChar char="•"/>
              <a:defRPr b="1"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2" name="Google Shape;282;p14"/>
          <p:cNvSpPr/>
          <p:nvPr>
            <p:ph idx="13" type="pic"/>
          </p:nvPr>
        </p:nvSpPr>
        <p:spPr>
          <a:xfrm>
            <a:off x="9417999" y="1977257"/>
            <a:ext cx="1481328" cy="758952"/>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283" name="Google Shape;283;p14"/>
          <p:cNvSpPr txBox="1"/>
          <p:nvPr>
            <p:ph idx="14" type="body"/>
          </p:nvPr>
        </p:nvSpPr>
        <p:spPr>
          <a:xfrm>
            <a:off x="8651686" y="3642757"/>
            <a:ext cx="2741612" cy="248888"/>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1000"/>
              </a:spcBef>
              <a:spcAft>
                <a:spcPts val="0"/>
              </a:spcAft>
              <a:buClr>
                <a:schemeClr val="dk2"/>
              </a:buClr>
              <a:buSzPts val="2000"/>
              <a:buNone/>
              <a:defRPr b="0" sz="2000">
                <a:solidFill>
                  <a:schemeClr val="dk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1200"/>
              <a:buNone/>
              <a:defRPr b="1" sz="1200"/>
            </a:lvl2pPr>
            <a:lvl3pPr indent="-304800" lvl="2" marL="1371600" algn="l">
              <a:lnSpc>
                <a:spcPct val="90000"/>
              </a:lnSpc>
              <a:spcBef>
                <a:spcPts val="500"/>
              </a:spcBef>
              <a:spcAft>
                <a:spcPts val="0"/>
              </a:spcAft>
              <a:buClr>
                <a:schemeClr val="dk1"/>
              </a:buClr>
              <a:buSzPts val="1200"/>
              <a:buChar char="•"/>
              <a:defRPr b="1" sz="1200"/>
            </a:lvl3pPr>
            <a:lvl4pPr indent="-304800" lvl="3" marL="1828800" algn="l">
              <a:lnSpc>
                <a:spcPct val="90000"/>
              </a:lnSpc>
              <a:spcBef>
                <a:spcPts val="500"/>
              </a:spcBef>
              <a:spcAft>
                <a:spcPts val="0"/>
              </a:spcAft>
              <a:buClr>
                <a:schemeClr val="dk1"/>
              </a:buClr>
              <a:buSzPts val="1200"/>
              <a:buChar char="•"/>
              <a:defRPr b="1" sz="1200"/>
            </a:lvl4pPr>
            <a:lvl5pPr indent="-304800" lvl="4" marL="2286000" algn="l">
              <a:lnSpc>
                <a:spcPct val="90000"/>
              </a:lnSpc>
              <a:spcBef>
                <a:spcPts val="500"/>
              </a:spcBef>
              <a:spcAft>
                <a:spcPts val="0"/>
              </a:spcAft>
              <a:buClr>
                <a:schemeClr val="dk1"/>
              </a:buClr>
              <a:buSzPts val="1200"/>
              <a:buChar char="•"/>
              <a:defRPr b="1"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284" name="Google Shape;284;p14"/>
          <p:cNvGrpSpPr/>
          <p:nvPr/>
        </p:nvGrpSpPr>
        <p:grpSpPr>
          <a:xfrm>
            <a:off x="6045600" y="1376748"/>
            <a:ext cx="100800" cy="5481252"/>
            <a:chOff x="6045600" y="1376748"/>
            <a:chExt cx="100800" cy="5481252"/>
          </a:xfrm>
        </p:grpSpPr>
        <p:cxnSp>
          <p:nvCxnSpPr>
            <p:cNvPr id="285" name="Google Shape;285;p14"/>
            <p:cNvCxnSpPr/>
            <p:nvPr/>
          </p:nvCxnSpPr>
          <p:spPr>
            <a:xfrm rot="-5400000">
              <a:off x="3389377" y="4151376"/>
              <a:ext cx="5413248" cy="0"/>
            </a:xfrm>
            <a:prstGeom prst="straightConnector1">
              <a:avLst/>
            </a:prstGeom>
            <a:noFill/>
            <a:ln cap="flat" cmpd="sng" w="12700">
              <a:solidFill>
                <a:schemeClr val="dk1"/>
              </a:solidFill>
              <a:prstDash val="solid"/>
              <a:miter lim="800000"/>
              <a:headEnd len="sm" w="sm" type="none"/>
              <a:tailEnd len="sm" w="sm" type="none"/>
            </a:ln>
          </p:spPr>
        </p:cxnSp>
        <p:sp>
          <p:nvSpPr>
            <p:cNvPr id="286" name="Google Shape;286;p14"/>
            <p:cNvSpPr/>
            <p:nvPr/>
          </p:nvSpPr>
          <p:spPr>
            <a:xfrm>
              <a:off x="6045600" y="1376748"/>
              <a:ext cx="100800" cy="10080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grpSp>
        <p:nvGrpSpPr>
          <p:cNvPr id="287" name="Google Shape;287;p14"/>
          <p:cNvGrpSpPr/>
          <p:nvPr/>
        </p:nvGrpSpPr>
        <p:grpSpPr>
          <a:xfrm rot="5400000">
            <a:off x="5669857" y="-1673474"/>
            <a:ext cx="100800" cy="11440514"/>
            <a:chOff x="6045600" y="1329588"/>
            <a:chExt cx="100800" cy="11440514"/>
          </a:xfrm>
        </p:grpSpPr>
        <p:cxnSp>
          <p:nvCxnSpPr>
            <p:cNvPr id="288" name="Google Shape;288;p14"/>
            <p:cNvCxnSpPr/>
            <p:nvPr/>
          </p:nvCxnSpPr>
          <p:spPr>
            <a:xfrm rot="-5400000">
              <a:off x="408032" y="7082102"/>
              <a:ext cx="11376000" cy="0"/>
            </a:xfrm>
            <a:prstGeom prst="straightConnector1">
              <a:avLst/>
            </a:prstGeom>
            <a:noFill/>
            <a:ln cap="flat" cmpd="sng" w="12700">
              <a:solidFill>
                <a:schemeClr val="dk1"/>
              </a:solidFill>
              <a:prstDash val="solid"/>
              <a:miter lim="800000"/>
              <a:headEnd len="sm" w="sm" type="none"/>
              <a:tailEnd len="sm" w="sm" type="none"/>
            </a:ln>
          </p:spPr>
        </p:cxnSp>
        <p:sp>
          <p:nvSpPr>
            <p:cNvPr id="289" name="Google Shape;289;p14"/>
            <p:cNvSpPr/>
            <p:nvPr/>
          </p:nvSpPr>
          <p:spPr>
            <a:xfrm>
              <a:off x="6045600" y="1329588"/>
              <a:ext cx="100800" cy="10080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tres secciones">
  <p:cSld name="Diseño de contenido de tres secciones">
    <p:spTree>
      <p:nvGrpSpPr>
        <p:cNvPr id="290" name="Shape 290"/>
        <p:cNvGrpSpPr/>
        <p:nvPr/>
      </p:nvGrpSpPr>
      <p:grpSpPr>
        <a:xfrm>
          <a:off x="0" y="0"/>
          <a:ext cx="0" cy="0"/>
          <a:chOff x="0" y="0"/>
          <a:chExt cx="0" cy="0"/>
        </a:xfrm>
      </p:grpSpPr>
      <p:sp>
        <p:nvSpPr>
          <p:cNvPr id="291" name="Google Shape;291;p15"/>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292" name="Google Shape;292;p15"/>
          <p:cNvSpPr txBox="1"/>
          <p:nvPr>
            <p:ph type="title"/>
          </p:nvPr>
        </p:nvSpPr>
        <p:spPr>
          <a:xfrm>
            <a:off x="803277" y="1512271"/>
            <a:ext cx="2828198" cy="1286838"/>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3" name="Google Shape;293;p15"/>
          <p:cNvSpPr txBox="1"/>
          <p:nvPr>
            <p:ph idx="1" type="body"/>
          </p:nvPr>
        </p:nvSpPr>
        <p:spPr>
          <a:xfrm>
            <a:off x="826771" y="3148315"/>
            <a:ext cx="2216876" cy="209813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294" name="Google Shape;294;p15"/>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5" name="Google Shape;295;p15"/>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6" name="Google Shape;296;p15"/>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297" name="Google Shape;297;p15"/>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298" name="Google Shape;298;p15"/>
          <p:cNvGrpSpPr/>
          <p:nvPr/>
        </p:nvGrpSpPr>
        <p:grpSpPr>
          <a:xfrm>
            <a:off x="0" y="2897696"/>
            <a:ext cx="4246252" cy="100800"/>
            <a:chOff x="0" y="3240138"/>
            <a:chExt cx="4246252" cy="100800"/>
          </a:xfrm>
        </p:grpSpPr>
        <p:cxnSp>
          <p:nvCxnSpPr>
            <p:cNvPr id="299" name="Google Shape;299;p15"/>
            <p:cNvCxnSpPr/>
            <p:nvPr/>
          </p:nvCxnSpPr>
          <p:spPr>
            <a:xfrm>
              <a:off x="0" y="3290538"/>
              <a:ext cx="4176000" cy="0"/>
            </a:xfrm>
            <a:prstGeom prst="straightConnector1">
              <a:avLst/>
            </a:prstGeom>
            <a:noFill/>
            <a:ln cap="flat" cmpd="sng" w="9525">
              <a:solidFill>
                <a:srgbClr val="7F7F7F"/>
              </a:solidFill>
              <a:prstDash val="solid"/>
              <a:miter lim="800000"/>
              <a:headEnd len="sm" w="sm" type="none"/>
              <a:tailEnd len="sm" w="sm" type="none"/>
            </a:ln>
          </p:spPr>
        </p:cxnSp>
        <p:sp>
          <p:nvSpPr>
            <p:cNvPr id="300" name="Google Shape;300;p15"/>
            <p:cNvSpPr/>
            <p:nvPr/>
          </p:nvSpPr>
          <p:spPr>
            <a:xfrm>
              <a:off x="4145452" y="3240138"/>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301" name="Google Shape;301;p15"/>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302" name="Google Shape;302;p15"/>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303" name="Google Shape;303;p15"/>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304" name="Google Shape;304;p15"/>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305" name="Google Shape;305;p15"/>
          <p:cNvSpPr/>
          <p:nvPr>
            <p:ph idx="3" type="body"/>
          </p:nvPr>
        </p:nvSpPr>
        <p:spPr>
          <a:xfrm>
            <a:off x="4475261" y="2631676"/>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7200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6" name="Google Shape;306;p15"/>
          <p:cNvSpPr/>
          <p:nvPr>
            <p:ph idx="4" type="body"/>
          </p:nvPr>
        </p:nvSpPr>
        <p:spPr>
          <a:xfrm>
            <a:off x="7436251" y="2015540"/>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3600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7" name="Google Shape;307;p15"/>
          <p:cNvSpPr/>
          <p:nvPr>
            <p:ph idx="5" type="body"/>
          </p:nvPr>
        </p:nvSpPr>
        <p:spPr>
          <a:xfrm>
            <a:off x="10397240" y="1239687"/>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3600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308" name="Google Shape;308;p15"/>
          <p:cNvCxnSpPr/>
          <p:nvPr/>
        </p:nvCxnSpPr>
        <p:spPr>
          <a:xfrm rot="-5400000">
            <a:off x="4068065" y="1728891"/>
            <a:ext cx="1792800" cy="0"/>
          </a:xfrm>
          <a:prstGeom prst="straightConnector1">
            <a:avLst/>
          </a:prstGeom>
          <a:noFill/>
          <a:ln cap="flat" cmpd="sng" w="9525">
            <a:solidFill>
              <a:schemeClr val="dk1"/>
            </a:solidFill>
            <a:prstDash val="solid"/>
            <a:miter lim="800000"/>
            <a:headEnd len="sm" w="sm" type="none"/>
            <a:tailEnd len="sm" w="sm" type="none"/>
          </a:ln>
        </p:spPr>
      </p:cxnSp>
      <p:cxnSp>
        <p:nvCxnSpPr>
          <p:cNvPr id="309" name="Google Shape;309;p15"/>
          <p:cNvCxnSpPr/>
          <p:nvPr/>
        </p:nvCxnSpPr>
        <p:spPr>
          <a:xfrm>
            <a:off x="4964465" y="836613"/>
            <a:ext cx="5925600" cy="0"/>
          </a:xfrm>
          <a:prstGeom prst="straightConnector1">
            <a:avLst/>
          </a:prstGeom>
          <a:noFill/>
          <a:ln cap="flat" cmpd="sng" w="9525">
            <a:solidFill>
              <a:schemeClr val="dk1"/>
            </a:solidFill>
            <a:prstDash val="solid"/>
            <a:miter lim="800000"/>
            <a:headEnd len="sm" w="sm" type="none"/>
            <a:tailEnd len="sm" w="sm" type="none"/>
          </a:ln>
        </p:spPr>
      </p:cxnSp>
      <p:cxnSp>
        <p:nvCxnSpPr>
          <p:cNvPr id="310" name="Google Shape;310;p15"/>
          <p:cNvCxnSpPr/>
          <p:nvPr/>
        </p:nvCxnSpPr>
        <p:spPr>
          <a:xfrm rot="-5400000">
            <a:off x="10688444" y="1030491"/>
            <a:ext cx="396000" cy="0"/>
          </a:xfrm>
          <a:prstGeom prst="straightConnector1">
            <a:avLst/>
          </a:prstGeom>
          <a:noFill/>
          <a:ln cap="flat" cmpd="sng" w="9525">
            <a:solidFill>
              <a:schemeClr val="dk1"/>
            </a:solidFill>
            <a:prstDash val="solid"/>
            <a:miter lim="800000"/>
            <a:headEnd len="sm" w="sm" type="none"/>
            <a:tailEnd len="sm" w="sm" type="none"/>
          </a:ln>
        </p:spPr>
      </p:cxnSp>
      <p:cxnSp>
        <p:nvCxnSpPr>
          <p:cNvPr id="311" name="Google Shape;311;p15"/>
          <p:cNvCxnSpPr/>
          <p:nvPr/>
        </p:nvCxnSpPr>
        <p:spPr>
          <a:xfrm rot="10800000">
            <a:off x="7925455" y="837355"/>
            <a:ext cx="0" cy="1178185"/>
          </a:xfrm>
          <a:prstGeom prst="straightConnector1">
            <a:avLst/>
          </a:prstGeom>
          <a:noFill/>
          <a:ln cap="flat" cmpd="sng" w="9525">
            <a:solidFill>
              <a:schemeClr val="dk1"/>
            </a:solidFill>
            <a:prstDash val="solid"/>
            <a:miter lim="800000"/>
            <a:headEnd len="sm" w="sm" type="none"/>
            <a:tailEnd len="sm" w="sm" type="none"/>
          </a:ln>
        </p:spPr>
      </p:cxnSp>
      <p:sp>
        <p:nvSpPr>
          <p:cNvPr id="312" name="Google Shape;312;p15"/>
          <p:cNvSpPr txBox="1"/>
          <p:nvPr>
            <p:ph idx="6" type="body"/>
          </p:nvPr>
        </p:nvSpPr>
        <p:spPr>
          <a:xfrm>
            <a:off x="3151266" y="4543170"/>
            <a:ext cx="2589369" cy="1280958"/>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13" name="Google Shape;313;p15"/>
          <p:cNvSpPr txBox="1"/>
          <p:nvPr>
            <p:ph idx="7" type="body"/>
          </p:nvPr>
        </p:nvSpPr>
        <p:spPr>
          <a:xfrm>
            <a:off x="3151265" y="4246467"/>
            <a:ext cx="2415199" cy="236141"/>
          </a:xfrm>
          <a:prstGeom prst="rect">
            <a:avLst/>
          </a:prstGeom>
          <a:noFill/>
          <a:ln>
            <a:noFill/>
          </a:ln>
        </p:spPr>
        <p:txBody>
          <a:bodyPr anchorCtr="0" anchor="b" bIns="0" lIns="0" spcFirstLastPara="1" rIns="0" wrap="square" tIns="0">
            <a:noAutofit/>
          </a:bodyPr>
          <a:lstStyle>
            <a:lvl1pPr indent="-228600" lvl="0" marL="457200" algn="r">
              <a:lnSpc>
                <a:spcPct val="90000"/>
              </a:lnSpc>
              <a:spcBef>
                <a:spcPts val="600"/>
              </a:spcBef>
              <a:spcAft>
                <a:spcPts val="0"/>
              </a:spcAft>
              <a:buClr>
                <a:schemeClr val="dk1"/>
              </a:buClr>
              <a:buSzPts val="1600"/>
              <a:buFont typeface="Courier New"/>
              <a:buNone/>
              <a:defRPr b="0"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14" name="Google Shape;314;p15"/>
          <p:cNvSpPr txBox="1"/>
          <p:nvPr>
            <p:ph idx="8" type="body"/>
          </p:nvPr>
        </p:nvSpPr>
        <p:spPr>
          <a:xfrm>
            <a:off x="3151265" y="3883902"/>
            <a:ext cx="2415199" cy="360000"/>
          </a:xfrm>
          <a:prstGeom prst="rect">
            <a:avLst/>
          </a:prstGeom>
          <a:noFill/>
          <a:ln>
            <a:noFill/>
          </a:ln>
        </p:spPr>
        <p:txBody>
          <a:bodyPr anchorCtr="0" anchor="b" bIns="0" lIns="0" spcFirstLastPara="1" rIns="0" wrap="square" tIns="0">
            <a:noAutofit/>
          </a:bodyPr>
          <a:lstStyle>
            <a:lvl1pPr indent="-228600" lvl="0" marL="457200" algn="r">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15" name="Google Shape;315;p15"/>
          <p:cNvSpPr txBox="1"/>
          <p:nvPr>
            <p:ph idx="9" type="body"/>
          </p:nvPr>
        </p:nvSpPr>
        <p:spPr>
          <a:xfrm>
            <a:off x="6048861" y="3849559"/>
            <a:ext cx="2589369" cy="1786953"/>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16" name="Google Shape;316;p15"/>
          <p:cNvSpPr txBox="1"/>
          <p:nvPr>
            <p:ph idx="13" type="body"/>
          </p:nvPr>
        </p:nvSpPr>
        <p:spPr>
          <a:xfrm>
            <a:off x="6048860" y="3552857"/>
            <a:ext cx="2415199" cy="236141"/>
          </a:xfrm>
          <a:prstGeom prst="rect">
            <a:avLst/>
          </a:prstGeom>
          <a:noFill/>
          <a:ln>
            <a:noFill/>
          </a:ln>
        </p:spPr>
        <p:txBody>
          <a:bodyPr anchorCtr="0" anchor="b" bIns="0" lIns="0" spcFirstLastPara="1" rIns="0" wrap="square" tIns="0">
            <a:noAutofit/>
          </a:bodyPr>
          <a:lstStyle>
            <a:lvl1pPr indent="-228600" lvl="0" marL="457200" algn="r">
              <a:lnSpc>
                <a:spcPct val="90000"/>
              </a:lnSpc>
              <a:spcBef>
                <a:spcPts val="600"/>
              </a:spcBef>
              <a:spcAft>
                <a:spcPts val="0"/>
              </a:spcAft>
              <a:buClr>
                <a:schemeClr val="dk1"/>
              </a:buClr>
              <a:buSzPts val="1600"/>
              <a:buFont typeface="Courier New"/>
              <a:buNone/>
              <a:defRPr b="0"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17" name="Google Shape;317;p15"/>
          <p:cNvSpPr txBox="1"/>
          <p:nvPr>
            <p:ph idx="14" type="body"/>
          </p:nvPr>
        </p:nvSpPr>
        <p:spPr>
          <a:xfrm>
            <a:off x="6048860" y="3190292"/>
            <a:ext cx="2415199" cy="360000"/>
          </a:xfrm>
          <a:prstGeom prst="rect">
            <a:avLst/>
          </a:prstGeom>
          <a:noFill/>
          <a:ln>
            <a:noFill/>
          </a:ln>
        </p:spPr>
        <p:txBody>
          <a:bodyPr anchorCtr="0" anchor="b" bIns="0" lIns="0" spcFirstLastPara="1" rIns="0" wrap="square" tIns="0">
            <a:noAutofit/>
          </a:bodyPr>
          <a:lstStyle>
            <a:lvl1pPr indent="-228600" lvl="0" marL="457200" algn="r">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18" name="Google Shape;318;p15"/>
          <p:cNvSpPr txBox="1"/>
          <p:nvPr>
            <p:ph idx="15" type="body"/>
          </p:nvPr>
        </p:nvSpPr>
        <p:spPr>
          <a:xfrm>
            <a:off x="8975159" y="3147170"/>
            <a:ext cx="2589369" cy="2311934"/>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19" name="Google Shape;319;p15"/>
          <p:cNvSpPr txBox="1"/>
          <p:nvPr>
            <p:ph idx="16" type="body"/>
          </p:nvPr>
        </p:nvSpPr>
        <p:spPr>
          <a:xfrm>
            <a:off x="8975158" y="2850467"/>
            <a:ext cx="2415199" cy="236141"/>
          </a:xfrm>
          <a:prstGeom prst="rect">
            <a:avLst/>
          </a:prstGeom>
          <a:noFill/>
          <a:ln>
            <a:noFill/>
          </a:ln>
        </p:spPr>
        <p:txBody>
          <a:bodyPr anchorCtr="0" anchor="b" bIns="0" lIns="0" spcFirstLastPara="1" rIns="0" wrap="square" tIns="0">
            <a:noAutofit/>
          </a:bodyPr>
          <a:lstStyle>
            <a:lvl1pPr indent="-228600" lvl="0" marL="457200" algn="r">
              <a:lnSpc>
                <a:spcPct val="90000"/>
              </a:lnSpc>
              <a:spcBef>
                <a:spcPts val="600"/>
              </a:spcBef>
              <a:spcAft>
                <a:spcPts val="0"/>
              </a:spcAft>
              <a:buClr>
                <a:schemeClr val="dk1"/>
              </a:buClr>
              <a:buSzPts val="1600"/>
              <a:buFont typeface="Courier New"/>
              <a:buNone/>
              <a:defRPr b="0"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20" name="Google Shape;320;p15"/>
          <p:cNvSpPr txBox="1"/>
          <p:nvPr>
            <p:ph idx="17" type="body"/>
          </p:nvPr>
        </p:nvSpPr>
        <p:spPr>
          <a:xfrm>
            <a:off x="8975158" y="2487902"/>
            <a:ext cx="2415199" cy="360000"/>
          </a:xfrm>
          <a:prstGeom prst="rect">
            <a:avLst/>
          </a:prstGeom>
          <a:noFill/>
          <a:ln>
            <a:noFill/>
          </a:ln>
        </p:spPr>
        <p:txBody>
          <a:bodyPr anchorCtr="0" anchor="b" bIns="0" lIns="0" spcFirstLastPara="1" rIns="0" wrap="square" tIns="0">
            <a:noAutofit/>
          </a:bodyPr>
          <a:lstStyle>
            <a:lvl1pPr indent="-228600" lvl="0" marL="457200" algn="r">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tabla y gráfico">
  <p:cSld name="Diseño de contenido de tabla y gráfico">
    <p:spTree>
      <p:nvGrpSpPr>
        <p:cNvPr id="321" name="Shape 321"/>
        <p:cNvGrpSpPr/>
        <p:nvPr/>
      </p:nvGrpSpPr>
      <p:grpSpPr>
        <a:xfrm>
          <a:off x="0" y="0"/>
          <a:ext cx="0" cy="0"/>
          <a:chOff x="0" y="0"/>
          <a:chExt cx="0" cy="0"/>
        </a:xfrm>
      </p:grpSpPr>
      <p:sp>
        <p:nvSpPr>
          <p:cNvPr id="322" name="Google Shape;322;p16"/>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23" name="Google Shape;323;p16"/>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4" name="Google Shape;324;p16"/>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5" name="Google Shape;325;p16"/>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326" name="Google Shape;326;p16"/>
          <p:cNvSpPr txBox="1"/>
          <p:nvPr>
            <p:ph type="title"/>
          </p:nvPr>
        </p:nvSpPr>
        <p:spPr>
          <a:xfrm>
            <a:off x="6096000" y="707529"/>
            <a:ext cx="5314072" cy="56908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7" name="Google Shape;327;p16"/>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328" name="Google Shape;328;p16"/>
          <p:cNvGrpSpPr/>
          <p:nvPr/>
        </p:nvGrpSpPr>
        <p:grpSpPr>
          <a:xfrm flipH="1">
            <a:off x="6095999" y="1383372"/>
            <a:ext cx="6096000" cy="100800"/>
            <a:chOff x="646015" y="3248308"/>
            <a:chExt cx="3107749" cy="100800"/>
          </a:xfrm>
        </p:grpSpPr>
        <p:cxnSp>
          <p:nvCxnSpPr>
            <p:cNvPr id="329" name="Google Shape;329;p16"/>
            <p:cNvCxnSpPr/>
            <p:nvPr/>
          </p:nvCxnSpPr>
          <p:spPr>
            <a:xfrm>
              <a:off x="646015" y="3290538"/>
              <a:ext cx="3107749" cy="0"/>
            </a:xfrm>
            <a:prstGeom prst="straightConnector1">
              <a:avLst/>
            </a:prstGeom>
            <a:noFill/>
            <a:ln cap="flat" cmpd="sng" w="9525">
              <a:solidFill>
                <a:srgbClr val="7F7F7F"/>
              </a:solidFill>
              <a:prstDash val="solid"/>
              <a:miter lim="800000"/>
              <a:headEnd len="sm" w="sm" type="none"/>
              <a:tailEnd len="sm" w="sm" type="none"/>
            </a:ln>
          </p:spPr>
        </p:cxnSp>
        <p:sp>
          <p:nvSpPr>
            <p:cNvPr id="330" name="Google Shape;330;p16"/>
            <p:cNvSpPr/>
            <p:nvPr/>
          </p:nvSpPr>
          <p:spPr>
            <a:xfrm>
              <a:off x="3702376" y="3248308"/>
              <a:ext cx="51388"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cxnSp>
        <p:nvCxnSpPr>
          <p:cNvPr id="331" name="Google Shape;331;p16"/>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332" name="Google Shape;332;p16"/>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333" name="Google Shape;333;p16"/>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334" name="Google Shape;334;p16"/>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35" name="Google Shape;335;p16"/>
          <p:cNvSpPr txBox="1"/>
          <p:nvPr>
            <p:ph idx="1" type="body"/>
          </p:nvPr>
        </p:nvSpPr>
        <p:spPr>
          <a:xfrm>
            <a:off x="831850" y="2031832"/>
            <a:ext cx="2915732" cy="360000"/>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36" name="Google Shape;336;p16"/>
          <p:cNvSpPr txBox="1"/>
          <p:nvPr>
            <p:ph idx="3" type="body"/>
          </p:nvPr>
        </p:nvSpPr>
        <p:spPr>
          <a:xfrm>
            <a:off x="6096000" y="2031832"/>
            <a:ext cx="2915732" cy="360000"/>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37" name="Google Shape;337;p16"/>
          <p:cNvSpPr txBox="1"/>
          <p:nvPr>
            <p:ph idx="4" type="body"/>
          </p:nvPr>
        </p:nvSpPr>
        <p:spPr>
          <a:xfrm>
            <a:off x="803275" y="2524125"/>
            <a:ext cx="4970463" cy="2935288"/>
          </a:xfrm>
          <a:prstGeom prst="rect">
            <a:avLst/>
          </a:prstGeom>
          <a:noFill/>
          <a:ln>
            <a:noFill/>
          </a:ln>
        </p:spPr>
        <p:txBody>
          <a:bodyPr anchorCtr="0" anchor="t" bIns="45700" lIns="91425" spcFirstLastPara="1" rIns="91425" wrap="square" tIns="45700">
            <a:noAutofit/>
          </a:bodyPr>
          <a:lstStyle>
            <a:lvl1pPr indent="-317500" lvl="0" marL="457200" algn="l">
              <a:lnSpc>
                <a:spcPct val="90000"/>
              </a:lnSpc>
              <a:spcBef>
                <a:spcPts val="1000"/>
              </a:spcBef>
              <a:spcAft>
                <a:spcPts val="0"/>
              </a:spcAft>
              <a:buClr>
                <a:schemeClr val="dk1"/>
              </a:buClr>
              <a:buSzPts val="1400"/>
              <a:buChar char="•"/>
              <a:defRPr sz="1400"/>
            </a:lvl1pPr>
            <a:lvl2pPr indent="-317500" lvl="1" marL="914400" algn="l">
              <a:lnSpc>
                <a:spcPct val="90000"/>
              </a:lnSpc>
              <a:spcBef>
                <a:spcPts val="500"/>
              </a:spcBef>
              <a:spcAft>
                <a:spcPts val="0"/>
              </a:spcAft>
              <a:buClr>
                <a:schemeClr val="dk1"/>
              </a:buClr>
              <a:buSzPts val="1400"/>
              <a:buChar char="•"/>
              <a:defRPr sz="1400"/>
            </a:lvl2pPr>
            <a:lvl3pPr indent="-317500" lvl="2" marL="1371600" algn="l">
              <a:lnSpc>
                <a:spcPct val="90000"/>
              </a:lnSpc>
              <a:spcBef>
                <a:spcPts val="500"/>
              </a:spcBef>
              <a:spcAft>
                <a:spcPts val="0"/>
              </a:spcAft>
              <a:buClr>
                <a:schemeClr val="dk1"/>
              </a:buClr>
              <a:buSzPts val="1400"/>
              <a:buChar char="•"/>
              <a:defRPr sz="1400"/>
            </a:lvl3pPr>
            <a:lvl4pPr indent="-317500" lvl="3" marL="1828800" algn="l">
              <a:lnSpc>
                <a:spcPct val="90000"/>
              </a:lnSpc>
              <a:spcBef>
                <a:spcPts val="500"/>
              </a:spcBef>
              <a:spcAft>
                <a:spcPts val="0"/>
              </a:spcAft>
              <a:buClr>
                <a:schemeClr val="dk1"/>
              </a:buClr>
              <a:buSzPts val="1400"/>
              <a:buChar char="•"/>
              <a:defRPr sz="1400"/>
            </a:lvl4pPr>
            <a:lvl5pPr indent="-317500" lvl="4" marL="2286000" algn="l">
              <a:lnSpc>
                <a:spcPct val="90000"/>
              </a:lnSpc>
              <a:spcBef>
                <a:spcPts val="500"/>
              </a:spcBef>
              <a:spcAft>
                <a:spcPts val="0"/>
              </a:spcAft>
              <a:buClr>
                <a:schemeClr val="dk1"/>
              </a:buClr>
              <a:buSzPts val="1400"/>
              <a:buChar char="•"/>
              <a:defRPr sz="14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8" name="Google Shape;338;p16"/>
          <p:cNvSpPr txBox="1"/>
          <p:nvPr>
            <p:ph idx="5" type="body"/>
          </p:nvPr>
        </p:nvSpPr>
        <p:spPr>
          <a:xfrm>
            <a:off x="6096000" y="2524125"/>
            <a:ext cx="4970463" cy="2935288"/>
          </a:xfrm>
          <a:prstGeom prst="rect">
            <a:avLst/>
          </a:prstGeom>
          <a:noFill/>
          <a:ln>
            <a:noFill/>
          </a:ln>
        </p:spPr>
        <p:txBody>
          <a:bodyPr anchorCtr="0" anchor="t" bIns="45700" lIns="91425" spcFirstLastPara="1" rIns="91425" wrap="square" tIns="45700">
            <a:noAutofit/>
          </a:bodyPr>
          <a:lstStyle>
            <a:lvl1pPr indent="-317500" lvl="0" marL="457200" algn="l">
              <a:lnSpc>
                <a:spcPct val="90000"/>
              </a:lnSpc>
              <a:spcBef>
                <a:spcPts val="1000"/>
              </a:spcBef>
              <a:spcAft>
                <a:spcPts val="0"/>
              </a:spcAft>
              <a:buClr>
                <a:schemeClr val="dk1"/>
              </a:buClr>
              <a:buSzPts val="1400"/>
              <a:buChar char="•"/>
              <a:defRPr sz="1400"/>
            </a:lvl1pPr>
            <a:lvl2pPr indent="-317500" lvl="1" marL="914400" algn="l">
              <a:lnSpc>
                <a:spcPct val="90000"/>
              </a:lnSpc>
              <a:spcBef>
                <a:spcPts val="500"/>
              </a:spcBef>
              <a:spcAft>
                <a:spcPts val="0"/>
              </a:spcAft>
              <a:buClr>
                <a:schemeClr val="dk1"/>
              </a:buClr>
              <a:buSzPts val="1400"/>
              <a:buChar char="•"/>
              <a:defRPr sz="1400"/>
            </a:lvl2pPr>
            <a:lvl3pPr indent="-317500" lvl="2" marL="1371600" algn="l">
              <a:lnSpc>
                <a:spcPct val="90000"/>
              </a:lnSpc>
              <a:spcBef>
                <a:spcPts val="500"/>
              </a:spcBef>
              <a:spcAft>
                <a:spcPts val="0"/>
              </a:spcAft>
              <a:buClr>
                <a:schemeClr val="dk1"/>
              </a:buClr>
              <a:buSzPts val="1400"/>
              <a:buChar char="•"/>
              <a:defRPr sz="1400"/>
            </a:lvl3pPr>
            <a:lvl4pPr indent="-317500" lvl="3" marL="1828800" algn="l">
              <a:lnSpc>
                <a:spcPct val="90000"/>
              </a:lnSpc>
              <a:spcBef>
                <a:spcPts val="500"/>
              </a:spcBef>
              <a:spcAft>
                <a:spcPts val="0"/>
              </a:spcAft>
              <a:buClr>
                <a:schemeClr val="dk1"/>
              </a:buClr>
              <a:buSzPts val="1400"/>
              <a:buChar char="•"/>
              <a:defRPr sz="1400"/>
            </a:lvl4pPr>
            <a:lvl5pPr indent="-317500" lvl="4" marL="2286000" algn="l">
              <a:lnSpc>
                <a:spcPct val="90000"/>
              </a:lnSpc>
              <a:spcBef>
                <a:spcPts val="500"/>
              </a:spcBef>
              <a:spcAft>
                <a:spcPts val="0"/>
              </a:spcAft>
              <a:buClr>
                <a:schemeClr val="dk1"/>
              </a:buClr>
              <a:buSzPts val="1400"/>
              <a:buChar char="•"/>
              <a:defRPr sz="14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la escala de tiempo">
  <p:cSld name="Diseño de contenido de la escala de tiempo">
    <p:spTree>
      <p:nvGrpSpPr>
        <p:cNvPr id="339" name="Shape 339"/>
        <p:cNvGrpSpPr/>
        <p:nvPr/>
      </p:nvGrpSpPr>
      <p:grpSpPr>
        <a:xfrm>
          <a:off x="0" y="0"/>
          <a:ext cx="0" cy="0"/>
          <a:chOff x="0" y="0"/>
          <a:chExt cx="0" cy="0"/>
        </a:xfrm>
      </p:grpSpPr>
      <p:sp>
        <p:nvSpPr>
          <p:cNvPr id="340" name="Google Shape;340;p17"/>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41" name="Google Shape;341;p17"/>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2" name="Google Shape;342;p17"/>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3" name="Google Shape;343;p17"/>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344" name="Google Shape;344;p17"/>
          <p:cNvSpPr txBox="1"/>
          <p:nvPr>
            <p:ph type="title"/>
          </p:nvPr>
        </p:nvSpPr>
        <p:spPr>
          <a:xfrm>
            <a:off x="8736466" y="707529"/>
            <a:ext cx="2673606" cy="569086"/>
          </a:xfrm>
          <a:prstGeom prst="rect">
            <a:avLst/>
          </a:prstGeom>
          <a:noFill/>
          <a:ln>
            <a:noFill/>
          </a:ln>
        </p:spPr>
        <p:txBody>
          <a:bodyPr anchorCtr="0" anchor="b" bIns="0" lIns="0" spcFirstLastPara="1" rIns="0" wrap="square" tIns="0">
            <a:noAutofit/>
          </a:bodyPr>
          <a:lstStyle>
            <a:lvl1pPr lvl="0" algn="r">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5" name="Google Shape;345;p17"/>
          <p:cNvSpPr txBox="1"/>
          <p:nvPr>
            <p:ph idx="1" type="body"/>
          </p:nvPr>
        </p:nvSpPr>
        <p:spPr>
          <a:xfrm>
            <a:off x="9147803" y="1625821"/>
            <a:ext cx="2262267" cy="2021536"/>
          </a:xfrm>
          <a:prstGeom prst="rect">
            <a:avLst/>
          </a:prstGeom>
          <a:noFill/>
          <a:ln>
            <a:noFill/>
          </a:ln>
        </p:spPr>
        <p:txBody>
          <a:bodyPr anchorCtr="0" anchor="t" bIns="0" lIns="0" spcFirstLastPara="1" rIns="0" wrap="square" tIns="0">
            <a:noAutofit/>
          </a:bodyPr>
          <a:lstStyle>
            <a:lvl1pPr indent="-228600" lvl="0" marL="457200" algn="r">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46" name="Google Shape;346;p17"/>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347" name="Google Shape;347;p17"/>
          <p:cNvGrpSpPr/>
          <p:nvPr/>
        </p:nvGrpSpPr>
        <p:grpSpPr>
          <a:xfrm flipH="1">
            <a:off x="9012961" y="1375202"/>
            <a:ext cx="3176159" cy="100800"/>
            <a:chOff x="2730651" y="3240138"/>
            <a:chExt cx="1619204" cy="100800"/>
          </a:xfrm>
        </p:grpSpPr>
        <p:cxnSp>
          <p:nvCxnSpPr>
            <p:cNvPr id="348" name="Google Shape;348;p17"/>
            <p:cNvCxnSpPr/>
            <p:nvPr/>
          </p:nvCxnSpPr>
          <p:spPr>
            <a:xfrm>
              <a:off x="2730651" y="3290538"/>
              <a:ext cx="1596692" cy="0"/>
            </a:xfrm>
            <a:prstGeom prst="straightConnector1">
              <a:avLst/>
            </a:prstGeom>
            <a:noFill/>
            <a:ln cap="flat" cmpd="sng" w="9525">
              <a:solidFill>
                <a:srgbClr val="7F7F7F"/>
              </a:solidFill>
              <a:prstDash val="solid"/>
              <a:miter lim="800000"/>
              <a:headEnd len="sm" w="sm" type="none"/>
              <a:tailEnd len="sm" w="sm" type="none"/>
            </a:ln>
          </p:spPr>
        </p:cxnSp>
        <p:sp>
          <p:nvSpPr>
            <p:cNvPr id="349" name="Google Shape;349;p17"/>
            <p:cNvSpPr/>
            <p:nvPr/>
          </p:nvSpPr>
          <p:spPr>
            <a:xfrm>
              <a:off x="4298467" y="3240138"/>
              <a:ext cx="51388"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cxnSp>
        <p:nvCxnSpPr>
          <p:cNvPr id="350" name="Google Shape;350;p17"/>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351" name="Google Shape;351;p17"/>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352" name="Google Shape;352;p17"/>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353" name="Google Shape;353;p17"/>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54" name="Google Shape;354;p17"/>
          <p:cNvSpPr txBox="1"/>
          <p:nvPr>
            <p:ph idx="3" type="body"/>
          </p:nvPr>
        </p:nvSpPr>
        <p:spPr>
          <a:xfrm>
            <a:off x="2618284" y="685667"/>
            <a:ext cx="2616212" cy="978408"/>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5" name="Google Shape;355;p17"/>
          <p:cNvSpPr txBox="1"/>
          <p:nvPr>
            <p:ph idx="4" type="body"/>
          </p:nvPr>
        </p:nvSpPr>
        <p:spPr>
          <a:xfrm>
            <a:off x="5930241" y="1079309"/>
            <a:ext cx="2810591" cy="75886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56" name="Google Shape;356;p17"/>
          <p:cNvSpPr txBox="1"/>
          <p:nvPr>
            <p:ph idx="5" type="body"/>
          </p:nvPr>
        </p:nvSpPr>
        <p:spPr>
          <a:xfrm>
            <a:off x="5930241" y="786637"/>
            <a:ext cx="2810591" cy="29267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cxnSp>
        <p:nvCxnSpPr>
          <p:cNvPr id="357" name="Google Shape;357;p17"/>
          <p:cNvCxnSpPr/>
          <p:nvPr/>
        </p:nvCxnSpPr>
        <p:spPr>
          <a:xfrm rot="-5400000">
            <a:off x="2094269" y="3429000"/>
            <a:ext cx="6858000" cy="0"/>
          </a:xfrm>
          <a:prstGeom prst="straightConnector1">
            <a:avLst/>
          </a:prstGeom>
          <a:noFill/>
          <a:ln cap="flat" cmpd="sng" w="9525">
            <a:solidFill>
              <a:schemeClr val="dk1"/>
            </a:solidFill>
            <a:prstDash val="solid"/>
            <a:miter lim="800000"/>
            <a:headEnd len="sm" w="sm" type="none"/>
            <a:tailEnd len="sm" w="sm" type="none"/>
          </a:ln>
        </p:spPr>
      </p:cxnSp>
      <p:sp>
        <p:nvSpPr>
          <p:cNvPr id="358" name="Google Shape;358;p17"/>
          <p:cNvSpPr/>
          <p:nvPr/>
        </p:nvSpPr>
        <p:spPr>
          <a:xfrm>
            <a:off x="5372392" y="959827"/>
            <a:ext cx="301752" cy="301752"/>
          </a:xfrm>
          <a:prstGeom prst="ellipse">
            <a:avLst/>
          </a:prstGeom>
          <a:solidFill>
            <a:srgbClr val="0F172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59" name="Google Shape;359;p17"/>
          <p:cNvSpPr/>
          <p:nvPr/>
        </p:nvSpPr>
        <p:spPr>
          <a:xfrm>
            <a:off x="5372392" y="5362327"/>
            <a:ext cx="301752" cy="301752"/>
          </a:xfrm>
          <a:prstGeom prst="ellipse">
            <a:avLst/>
          </a:prstGeom>
          <a:solidFill>
            <a:srgbClr val="0F172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60" name="Google Shape;360;p17"/>
          <p:cNvSpPr/>
          <p:nvPr/>
        </p:nvSpPr>
        <p:spPr>
          <a:xfrm>
            <a:off x="5372392" y="2427327"/>
            <a:ext cx="301752" cy="301752"/>
          </a:xfrm>
          <a:prstGeom prst="ellipse">
            <a:avLst/>
          </a:prstGeom>
          <a:solidFill>
            <a:srgbClr val="0F172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61" name="Google Shape;361;p17"/>
          <p:cNvSpPr/>
          <p:nvPr/>
        </p:nvSpPr>
        <p:spPr>
          <a:xfrm>
            <a:off x="5372392" y="3894827"/>
            <a:ext cx="301752" cy="301752"/>
          </a:xfrm>
          <a:prstGeom prst="ellipse">
            <a:avLst/>
          </a:prstGeom>
          <a:solidFill>
            <a:srgbClr val="0F172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62" name="Google Shape;362;p17"/>
          <p:cNvSpPr txBox="1"/>
          <p:nvPr>
            <p:ph idx="6" type="body"/>
          </p:nvPr>
        </p:nvSpPr>
        <p:spPr>
          <a:xfrm>
            <a:off x="5930241" y="2532448"/>
            <a:ext cx="2810591" cy="75886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63" name="Google Shape;363;p17"/>
          <p:cNvSpPr txBox="1"/>
          <p:nvPr>
            <p:ph idx="7" type="body"/>
          </p:nvPr>
        </p:nvSpPr>
        <p:spPr>
          <a:xfrm>
            <a:off x="5930241" y="2239776"/>
            <a:ext cx="2810591" cy="29267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64" name="Google Shape;364;p17"/>
          <p:cNvSpPr txBox="1"/>
          <p:nvPr>
            <p:ph idx="8" type="body"/>
          </p:nvPr>
        </p:nvSpPr>
        <p:spPr>
          <a:xfrm>
            <a:off x="5930241" y="3985587"/>
            <a:ext cx="2810591" cy="75886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65" name="Google Shape;365;p17"/>
          <p:cNvSpPr txBox="1"/>
          <p:nvPr>
            <p:ph idx="9" type="body"/>
          </p:nvPr>
        </p:nvSpPr>
        <p:spPr>
          <a:xfrm>
            <a:off x="5930241" y="3692915"/>
            <a:ext cx="2810591" cy="29267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66" name="Google Shape;366;p17"/>
          <p:cNvSpPr txBox="1"/>
          <p:nvPr>
            <p:ph idx="13" type="body"/>
          </p:nvPr>
        </p:nvSpPr>
        <p:spPr>
          <a:xfrm>
            <a:off x="5930241" y="5438727"/>
            <a:ext cx="2810591" cy="75886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67" name="Google Shape;367;p17"/>
          <p:cNvSpPr txBox="1"/>
          <p:nvPr>
            <p:ph idx="14" type="body"/>
          </p:nvPr>
        </p:nvSpPr>
        <p:spPr>
          <a:xfrm>
            <a:off x="5930241" y="5146055"/>
            <a:ext cx="2810591" cy="29267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68" name="Google Shape;368;p17"/>
          <p:cNvSpPr txBox="1"/>
          <p:nvPr>
            <p:ph idx="15" type="body"/>
          </p:nvPr>
        </p:nvSpPr>
        <p:spPr>
          <a:xfrm>
            <a:off x="2618284" y="2153566"/>
            <a:ext cx="2616212" cy="978408"/>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9" name="Google Shape;369;p17"/>
          <p:cNvSpPr txBox="1"/>
          <p:nvPr>
            <p:ph idx="16" type="body"/>
          </p:nvPr>
        </p:nvSpPr>
        <p:spPr>
          <a:xfrm>
            <a:off x="2618284" y="3621465"/>
            <a:ext cx="2616212" cy="978408"/>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0" name="Google Shape;370;p17"/>
          <p:cNvSpPr txBox="1"/>
          <p:nvPr>
            <p:ph idx="17" type="body"/>
          </p:nvPr>
        </p:nvSpPr>
        <p:spPr>
          <a:xfrm>
            <a:off x="2618284" y="5089363"/>
            <a:ext cx="2616212" cy="978408"/>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tabla">
  <p:cSld name="Diseño de tabla">
    <p:spTree>
      <p:nvGrpSpPr>
        <p:cNvPr id="371" name="Shape 371"/>
        <p:cNvGrpSpPr/>
        <p:nvPr/>
      </p:nvGrpSpPr>
      <p:grpSpPr>
        <a:xfrm>
          <a:off x="0" y="0"/>
          <a:ext cx="0" cy="0"/>
          <a:chOff x="0" y="0"/>
          <a:chExt cx="0" cy="0"/>
        </a:xfrm>
      </p:grpSpPr>
      <p:sp>
        <p:nvSpPr>
          <p:cNvPr id="372" name="Google Shape;372;p18"/>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73" name="Google Shape;373;p18"/>
          <p:cNvSpPr txBox="1"/>
          <p:nvPr>
            <p:ph type="title"/>
          </p:nvPr>
        </p:nvSpPr>
        <p:spPr>
          <a:xfrm>
            <a:off x="803276" y="2260000"/>
            <a:ext cx="3911599" cy="1177174"/>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4" name="Google Shape;374;p18"/>
          <p:cNvSpPr txBox="1"/>
          <p:nvPr>
            <p:ph idx="1" type="body"/>
          </p:nvPr>
        </p:nvSpPr>
        <p:spPr>
          <a:xfrm>
            <a:off x="826770" y="3890303"/>
            <a:ext cx="3275463" cy="882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75" name="Google Shape;375;p18"/>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6" name="Google Shape;376;p18"/>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7" name="Google Shape;377;p18"/>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378" name="Google Shape;378;p18"/>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379" name="Google Shape;379;p18"/>
          <p:cNvGrpSpPr/>
          <p:nvPr/>
        </p:nvGrpSpPr>
        <p:grpSpPr>
          <a:xfrm>
            <a:off x="0" y="3598737"/>
            <a:ext cx="3321993" cy="100800"/>
            <a:chOff x="-1228304" y="3240138"/>
            <a:chExt cx="3321993" cy="100800"/>
          </a:xfrm>
        </p:grpSpPr>
        <p:cxnSp>
          <p:nvCxnSpPr>
            <p:cNvPr id="380" name="Google Shape;380;p18"/>
            <p:cNvCxnSpPr/>
            <p:nvPr/>
          </p:nvCxnSpPr>
          <p:spPr>
            <a:xfrm>
              <a:off x="-1228304" y="3290538"/>
              <a:ext cx="3276000" cy="0"/>
            </a:xfrm>
            <a:prstGeom prst="straightConnector1">
              <a:avLst/>
            </a:prstGeom>
            <a:noFill/>
            <a:ln cap="flat" cmpd="sng" w="9525">
              <a:solidFill>
                <a:srgbClr val="7F7F7F"/>
              </a:solidFill>
              <a:prstDash val="solid"/>
              <a:miter lim="800000"/>
              <a:headEnd len="sm" w="sm" type="none"/>
              <a:tailEnd len="sm" w="sm" type="none"/>
            </a:ln>
          </p:spPr>
        </p:cxnSp>
        <p:sp>
          <p:nvSpPr>
            <p:cNvPr id="381" name="Google Shape;381;p18"/>
            <p:cNvSpPr/>
            <p:nvPr/>
          </p:nvSpPr>
          <p:spPr>
            <a:xfrm>
              <a:off x="1992889" y="3240138"/>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382" name="Google Shape;382;p18"/>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383" name="Google Shape;383;p18"/>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384" name="Google Shape;384;p18"/>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385" name="Google Shape;385;p18"/>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equipo">
  <p:cSld name="Diseño de contenido de equipo">
    <p:spTree>
      <p:nvGrpSpPr>
        <p:cNvPr id="386" name="Shape 386"/>
        <p:cNvGrpSpPr/>
        <p:nvPr/>
      </p:nvGrpSpPr>
      <p:grpSpPr>
        <a:xfrm>
          <a:off x="0" y="0"/>
          <a:ext cx="0" cy="0"/>
          <a:chOff x="0" y="0"/>
          <a:chExt cx="0" cy="0"/>
        </a:xfrm>
      </p:grpSpPr>
      <p:sp>
        <p:nvSpPr>
          <p:cNvPr id="387" name="Google Shape;387;p19"/>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88" name="Google Shape;388;p19"/>
          <p:cNvSpPr txBox="1"/>
          <p:nvPr>
            <p:ph type="title"/>
          </p:nvPr>
        </p:nvSpPr>
        <p:spPr>
          <a:xfrm>
            <a:off x="803277" y="1608523"/>
            <a:ext cx="2828198" cy="1286838"/>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9" name="Google Shape;389;p19"/>
          <p:cNvSpPr txBox="1"/>
          <p:nvPr>
            <p:ph idx="1" type="body"/>
          </p:nvPr>
        </p:nvSpPr>
        <p:spPr>
          <a:xfrm>
            <a:off x="826771" y="3244567"/>
            <a:ext cx="2828198" cy="209813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390" name="Google Shape;390;p19"/>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1" name="Google Shape;391;p19"/>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2" name="Google Shape;392;p19"/>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393" name="Google Shape;393;p19"/>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394" name="Google Shape;394;p19"/>
          <p:cNvGrpSpPr/>
          <p:nvPr/>
        </p:nvGrpSpPr>
        <p:grpSpPr>
          <a:xfrm>
            <a:off x="0" y="2993948"/>
            <a:ext cx="3220579" cy="100800"/>
            <a:chOff x="0" y="3240138"/>
            <a:chExt cx="3220579" cy="100800"/>
          </a:xfrm>
        </p:grpSpPr>
        <p:cxnSp>
          <p:nvCxnSpPr>
            <p:cNvPr id="395" name="Google Shape;395;p19"/>
            <p:cNvCxnSpPr/>
            <p:nvPr/>
          </p:nvCxnSpPr>
          <p:spPr>
            <a:xfrm>
              <a:off x="0" y="3290538"/>
              <a:ext cx="3168000" cy="0"/>
            </a:xfrm>
            <a:prstGeom prst="straightConnector1">
              <a:avLst/>
            </a:prstGeom>
            <a:noFill/>
            <a:ln cap="flat" cmpd="sng" w="9525">
              <a:solidFill>
                <a:srgbClr val="7F7F7F"/>
              </a:solidFill>
              <a:prstDash val="solid"/>
              <a:miter lim="800000"/>
              <a:headEnd len="sm" w="sm" type="none"/>
              <a:tailEnd len="sm" w="sm" type="none"/>
            </a:ln>
          </p:spPr>
        </p:cxnSp>
        <p:sp>
          <p:nvSpPr>
            <p:cNvPr id="396" name="Google Shape;396;p19"/>
            <p:cNvSpPr/>
            <p:nvPr/>
          </p:nvSpPr>
          <p:spPr>
            <a:xfrm>
              <a:off x="3119779" y="3240138"/>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397" name="Google Shape;397;p19"/>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398" name="Google Shape;398;p19"/>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399" name="Google Shape;399;p19"/>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400" name="Google Shape;400;p19"/>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401" name="Google Shape;401;p19"/>
          <p:cNvSpPr txBox="1"/>
          <p:nvPr>
            <p:ph idx="3" type="body"/>
          </p:nvPr>
        </p:nvSpPr>
        <p:spPr>
          <a:xfrm>
            <a:off x="4128617" y="4355032"/>
            <a:ext cx="2066544" cy="128095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02" name="Google Shape;402;p19"/>
          <p:cNvSpPr txBox="1"/>
          <p:nvPr>
            <p:ph idx="4" type="body"/>
          </p:nvPr>
        </p:nvSpPr>
        <p:spPr>
          <a:xfrm>
            <a:off x="4128616" y="4042831"/>
            <a:ext cx="2066544" cy="282991"/>
          </a:xfrm>
          <a:prstGeom prst="rect">
            <a:avLst/>
          </a:prstGeom>
          <a:noFill/>
          <a:ln>
            <a:noFill/>
          </a:ln>
        </p:spPr>
        <p:txBody>
          <a:bodyPr anchorCtr="0" anchor="b" bIns="0" lIns="0" spcFirstLastPara="1" rIns="0" wrap="square" tIns="0">
            <a:noAutofit/>
          </a:bodyPr>
          <a:lstStyle>
            <a:lvl1pPr indent="-228600" lvl="0" marL="457200" algn="ctr">
              <a:lnSpc>
                <a:spcPct val="90000"/>
              </a:lnSpc>
              <a:spcBef>
                <a:spcPts val="600"/>
              </a:spcBef>
              <a:spcAft>
                <a:spcPts val="0"/>
              </a:spcAft>
              <a:buClr>
                <a:schemeClr val="dk1"/>
              </a:buClr>
              <a:buSzPts val="1600"/>
              <a:buFont typeface="Courier New"/>
              <a:buNone/>
              <a:defRPr b="0"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03" name="Google Shape;403;p19"/>
          <p:cNvSpPr txBox="1"/>
          <p:nvPr>
            <p:ph idx="5" type="body"/>
          </p:nvPr>
        </p:nvSpPr>
        <p:spPr>
          <a:xfrm>
            <a:off x="4128616" y="3428999"/>
            <a:ext cx="2066544" cy="615618"/>
          </a:xfrm>
          <a:prstGeom prst="rect">
            <a:avLst/>
          </a:prstGeom>
          <a:noFill/>
          <a:ln>
            <a:noFill/>
          </a:ln>
        </p:spPr>
        <p:txBody>
          <a:bodyPr anchorCtr="0" anchor="b" bIns="0" lIns="0" spcFirstLastPara="1" rIns="0" wrap="square" tIns="0">
            <a:noAutofit/>
          </a:bodyPr>
          <a:lstStyle>
            <a:lvl1pPr indent="-228600" lvl="0" marL="457200" algn="ctr">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04" name="Google Shape;404;p19"/>
          <p:cNvSpPr/>
          <p:nvPr>
            <p:ph idx="6" type="pic"/>
          </p:nvPr>
        </p:nvSpPr>
        <p:spPr>
          <a:xfrm>
            <a:off x="4130072" y="1179843"/>
            <a:ext cx="2066544" cy="2066544"/>
          </a:xfrm>
          <a:prstGeom prst="ellipse">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405" name="Google Shape;405;p19"/>
          <p:cNvSpPr/>
          <p:nvPr>
            <p:ph idx="7" type="pic"/>
          </p:nvPr>
        </p:nvSpPr>
        <p:spPr>
          <a:xfrm>
            <a:off x="9128072" y="1179843"/>
            <a:ext cx="2066544" cy="2066544"/>
          </a:xfrm>
          <a:prstGeom prst="ellipse">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406" name="Google Shape;406;p19"/>
          <p:cNvSpPr/>
          <p:nvPr>
            <p:ph idx="8" type="pic"/>
          </p:nvPr>
        </p:nvSpPr>
        <p:spPr>
          <a:xfrm>
            <a:off x="6629072" y="1179843"/>
            <a:ext cx="2066544" cy="2066544"/>
          </a:xfrm>
          <a:prstGeom prst="ellipse">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407" name="Google Shape;407;p19"/>
          <p:cNvSpPr txBox="1"/>
          <p:nvPr>
            <p:ph idx="9" type="body"/>
          </p:nvPr>
        </p:nvSpPr>
        <p:spPr>
          <a:xfrm>
            <a:off x="9127048" y="4355032"/>
            <a:ext cx="2066400" cy="128095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08" name="Google Shape;408;p19"/>
          <p:cNvSpPr txBox="1"/>
          <p:nvPr>
            <p:ph idx="13" type="body"/>
          </p:nvPr>
        </p:nvSpPr>
        <p:spPr>
          <a:xfrm>
            <a:off x="9127047" y="4042831"/>
            <a:ext cx="2066400" cy="282991"/>
          </a:xfrm>
          <a:prstGeom prst="rect">
            <a:avLst/>
          </a:prstGeom>
          <a:noFill/>
          <a:ln>
            <a:noFill/>
          </a:ln>
        </p:spPr>
        <p:txBody>
          <a:bodyPr anchorCtr="0" anchor="b" bIns="0" lIns="0" spcFirstLastPara="1" rIns="0" wrap="square" tIns="0">
            <a:noAutofit/>
          </a:bodyPr>
          <a:lstStyle>
            <a:lvl1pPr indent="-228600" lvl="0" marL="457200" algn="ctr">
              <a:lnSpc>
                <a:spcPct val="90000"/>
              </a:lnSpc>
              <a:spcBef>
                <a:spcPts val="600"/>
              </a:spcBef>
              <a:spcAft>
                <a:spcPts val="0"/>
              </a:spcAft>
              <a:buClr>
                <a:schemeClr val="dk1"/>
              </a:buClr>
              <a:buSzPts val="1600"/>
              <a:buFont typeface="Courier New"/>
              <a:buNone/>
              <a:defRPr b="0"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09" name="Google Shape;409;p19"/>
          <p:cNvSpPr txBox="1"/>
          <p:nvPr>
            <p:ph idx="14" type="body"/>
          </p:nvPr>
        </p:nvSpPr>
        <p:spPr>
          <a:xfrm>
            <a:off x="9127047" y="3428999"/>
            <a:ext cx="2066400" cy="615618"/>
          </a:xfrm>
          <a:prstGeom prst="rect">
            <a:avLst/>
          </a:prstGeom>
          <a:noFill/>
          <a:ln>
            <a:noFill/>
          </a:ln>
        </p:spPr>
        <p:txBody>
          <a:bodyPr anchorCtr="0" anchor="b" bIns="0" lIns="0" spcFirstLastPara="1" rIns="0" wrap="square" tIns="0">
            <a:noAutofit/>
          </a:bodyPr>
          <a:lstStyle>
            <a:lvl1pPr indent="-228600" lvl="0" marL="457200" algn="ctr">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10" name="Google Shape;410;p19"/>
          <p:cNvSpPr txBox="1"/>
          <p:nvPr>
            <p:ph idx="15" type="body"/>
          </p:nvPr>
        </p:nvSpPr>
        <p:spPr>
          <a:xfrm>
            <a:off x="6629217" y="4355032"/>
            <a:ext cx="2066400" cy="128095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11" name="Google Shape;411;p19"/>
          <p:cNvSpPr txBox="1"/>
          <p:nvPr>
            <p:ph idx="16" type="body"/>
          </p:nvPr>
        </p:nvSpPr>
        <p:spPr>
          <a:xfrm>
            <a:off x="6629216" y="4042831"/>
            <a:ext cx="2066400" cy="282991"/>
          </a:xfrm>
          <a:prstGeom prst="rect">
            <a:avLst/>
          </a:prstGeom>
          <a:noFill/>
          <a:ln>
            <a:noFill/>
          </a:ln>
        </p:spPr>
        <p:txBody>
          <a:bodyPr anchorCtr="0" anchor="b" bIns="0" lIns="0" spcFirstLastPara="1" rIns="0" wrap="square" tIns="0">
            <a:noAutofit/>
          </a:bodyPr>
          <a:lstStyle>
            <a:lvl1pPr indent="-228600" lvl="0" marL="457200" algn="ctr">
              <a:lnSpc>
                <a:spcPct val="90000"/>
              </a:lnSpc>
              <a:spcBef>
                <a:spcPts val="600"/>
              </a:spcBef>
              <a:spcAft>
                <a:spcPts val="0"/>
              </a:spcAft>
              <a:buClr>
                <a:schemeClr val="dk1"/>
              </a:buClr>
              <a:buSzPts val="1600"/>
              <a:buFont typeface="Courier New"/>
              <a:buNone/>
              <a:defRPr b="0"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12" name="Google Shape;412;p19"/>
          <p:cNvSpPr txBox="1"/>
          <p:nvPr>
            <p:ph idx="17" type="body"/>
          </p:nvPr>
        </p:nvSpPr>
        <p:spPr>
          <a:xfrm>
            <a:off x="6627903" y="3428999"/>
            <a:ext cx="2066400" cy="615618"/>
          </a:xfrm>
          <a:prstGeom prst="rect">
            <a:avLst/>
          </a:prstGeom>
          <a:noFill/>
          <a:ln>
            <a:noFill/>
          </a:ln>
        </p:spPr>
        <p:txBody>
          <a:bodyPr anchorCtr="0" anchor="b" bIns="0" lIns="0" spcFirstLastPara="1" rIns="0" wrap="square" tIns="0">
            <a:noAutofit/>
          </a:bodyPr>
          <a:lstStyle>
            <a:lvl1pPr indent="-228600" lvl="0" marL="457200" algn="ctr">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cxnSp>
        <p:nvCxnSpPr>
          <p:cNvPr id="413" name="Google Shape;413;p19"/>
          <p:cNvCxnSpPr/>
          <p:nvPr/>
        </p:nvCxnSpPr>
        <p:spPr>
          <a:xfrm>
            <a:off x="6195160" y="2217849"/>
            <a:ext cx="432000" cy="0"/>
          </a:xfrm>
          <a:prstGeom prst="straightConnector1">
            <a:avLst/>
          </a:prstGeom>
          <a:noFill/>
          <a:ln cap="flat" cmpd="sng" w="9525">
            <a:solidFill>
              <a:srgbClr val="7F7F7F"/>
            </a:solidFill>
            <a:prstDash val="solid"/>
            <a:miter lim="800000"/>
            <a:headEnd len="sm" w="sm" type="none"/>
            <a:tailEnd len="sm" w="sm" type="none"/>
          </a:ln>
        </p:spPr>
      </p:cxnSp>
      <p:cxnSp>
        <p:nvCxnSpPr>
          <p:cNvPr id="414" name="Google Shape;414;p19"/>
          <p:cNvCxnSpPr/>
          <p:nvPr/>
        </p:nvCxnSpPr>
        <p:spPr>
          <a:xfrm>
            <a:off x="8703909" y="2216687"/>
            <a:ext cx="432000" cy="0"/>
          </a:xfrm>
          <a:prstGeom prst="straightConnector1">
            <a:avLst/>
          </a:prstGeom>
          <a:noFill/>
          <a:ln cap="flat" cmpd="sng" w="9525">
            <a:solidFill>
              <a:srgbClr val="7F7F7F"/>
            </a:solidFill>
            <a:prstDash val="solid"/>
            <a:miter lim="800000"/>
            <a:headEnd len="sm" w="sm" type="none"/>
            <a:tailEnd len="sm" w="sm" type="none"/>
          </a:ln>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diseño de contenido de equipo">
  <p:cSld name="Diapositiva de diseño de contenido de equipo">
    <p:spTree>
      <p:nvGrpSpPr>
        <p:cNvPr id="415" name="Shape 415"/>
        <p:cNvGrpSpPr/>
        <p:nvPr/>
      </p:nvGrpSpPr>
      <p:grpSpPr>
        <a:xfrm>
          <a:off x="0" y="0"/>
          <a:ext cx="0" cy="0"/>
          <a:chOff x="0" y="0"/>
          <a:chExt cx="0" cy="0"/>
        </a:xfrm>
      </p:grpSpPr>
      <p:sp>
        <p:nvSpPr>
          <p:cNvPr id="416" name="Google Shape;416;p20"/>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17" name="Google Shape;417;p20"/>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8" name="Google Shape;418;p20"/>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9" name="Google Shape;419;p20"/>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420" name="Google Shape;420;p20"/>
          <p:cNvSpPr txBox="1"/>
          <p:nvPr>
            <p:ph type="title"/>
          </p:nvPr>
        </p:nvSpPr>
        <p:spPr>
          <a:xfrm>
            <a:off x="5104263" y="707529"/>
            <a:ext cx="6310887" cy="569086"/>
          </a:xfrm>
          <a:prstGeom prst="rect">
            <a:avLst/>
          </a:prstGeom>
          <a:noFill/>
          <a:ln>
            <a:noFill/>
          </a:ln>
        </p:spPr>
        <p:txBody>
          <a:bodyPr anchorCtr="0" anchor="b" bIns="0" lIns="0" spcFirstLastPara="1" rIns="0" wrap="square" tIns="0">
            <a:noAutofit/>
          </a:bodyPr>
          <a:lstStyle>
            <a:lvl1pPr lvl="0" algn="r">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1" name="Google Shape;421;p20"/>
          <p:cNvSpPr txBox="1"/>
          <p:nvPr>
            <p:ph idx="1" type="body"/>
          </p:nvPr>
        </p:nvSpPr>
        <p:spPr>
          <a:xfrm>
            <a:off x="5104263" y="1625821"/>
            <a:ext cx="6289862" cy="569085"/>
          </a:xfrm>
          <a:prstGeom prst="rect">
            <a:avLst/>
          </a:prstGeom>
          <a:noFill/>
          <a:ln>
            <a:noFill/>
          </a:ln>
        </p:spPr>
        <p:txBody>
          <a:bodyPr anchorCtr="0" anchor="t" bIns="0" lIns="0" spcFirstLastPara="1" rIns="0" wrap="square" tIns="0">
            <a:noAutofit/>
          </a:bodyPr>
          <a:lstStyle>
            <a:lvl1pPr indent="-228600" lvl="0" marL="457200" algn="r">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22" name="Google Shape;422;p20"/>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423" name="Google Shape;423;p20"/>
          <p:cNvGrpSpPr/>
          <p:nvPr/>
        </p:nvGrpSpPr>
        <p:grpSpPr>
          <a:xfrm flipH="1">
            <a:off x="5142950" y="1375202"/>
            <a:ext cx="7044185" cy="100800"/>
            <a:chOff x="442529" y="3240138"/>
            <a:chExt cx="4398139" cy="100800"/>
          </a:xfrm>
        </p:grpSpPr>
        <p:cxnSp>
          <p:nvCxnSpPr>
            <p:cNvPr id="424" name="Google Shape;424;p20"/>
            <p:cNvCxnSpPr/>
            <p:nvPr/>
          </p:nvCxnSpPr>
          <p:spPr>
            <a:xfrm>
              <a:off x="442529" y="3290538"/>
              <a:ext cx="4371800" cy="0"/>
            </a:xfrm>
            <a:prstGeom prst="straightConnector1">
              <a:avLst/>
            </a:prstGeom>
            <a:noFill/>
            <a:ln cap="flat" cmpd="sng" w="9525">
              <a:solidFill>
                <a:srgbClr val="7F7F7F"/>
              </a:solidFill>
              <a:prstDash val="solid"/>
              <a:miter lim="800000"/>
              <a:headEnd len="sm" w="sm" type="none"/>
              <a:tailEnd len="sm" w="sm" type="none"/>
            </a:ln>
          </p:spPr>
        </p:cxnSp>
        <p:sp>
          <p:nvSpPr>
            <p:cNvPr id="425" name="Google Shape;425;p20"/>
            <p:cNvSpPr/>
            <p:nvPr/>
          </p:nvSpPr>
          <p:spPr>
            <a:xfrm>
              <a:off x="4774944"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426" name="Google Shape;426;p20"/>
          <p:cNvSpPr txBox="1"/>
          <p:nvPr>
            <p:ph idx="3" type="body"/>
          </p:nvPr>
        </p:nvSpPr>
        <p:spPr>
          <a:xfrm>
            <a:off x="1958968" y="3372939"/>
            <a:ext cx="2297722" cy="3283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600"/>
              <a:buFont typeface="Courier New"/>
              <a:buNone/>
              <a:defRPr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cxnSp>
        <p:nvCxnSpPr>
          <p:cNvPr id="427" name="Google Shape;427;p20"/>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428" name="Google Shape;428;p20"/>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429" name="Google Shape;429;p20"/>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430" name="Google Shape;430;p20"/>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31" name="Google Shape;431;p20"/>
          <p:cNvSpPr txBox="1"/>
          <p:nvPr>
            <p:ph idx="4" type="body"/>
          </p:nvPr>
        </p:nvSpPr>
        <p:spPr>
          <a:xfrm>
            <a:off x="1958968" y="2960253"/>
            <a:ext cx="2297722" cy="328343"/>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32" name="Google Shape;432;p20"/>
          <p:cNvSpPr/>
          <p:nvPr>
            <p:ph idx="5" type="pic"/>
          </p:nvPr>
        </p:nvSpPr>
        <p:spPr>
          <a:xfrm>
            <a:off x="721841" y="2764036"/>
            <a:ext cx="1106424" cy="1106423"/>
          </a:xfrm>
          <a:prstGeom prst="ellipse">
            <a:avLst/>
          </a:prstGeom>
          <a:noFill/>
          <a:ln cap="flat" cmpd="sng" w="12700">
            <a:solidFill>
              <a:srgbClr val="7F7F7F"/>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cxnSp>
        <p:nvCxnSpPr>
          <p:cNvPr id="433" name="Google Shape;433;p20"/>
          <p:cNvCxnSpPr/>
          <p:nvPr/>
        </p:nvCxnSpPr>
        <p:spPr>
          <a:xfrm>
            <a:off x="0" y="3288596"/>
            <a:ext cx="720000" cy="0"/>
          </a:xfrm>
          <a:prstGeom prst="straightConnector1">
            <a:avLst/>
          </a:prstGeom>
          <a:noFill/>
          <a:ln cap="flat" cmpd="sng" w="9525">
            <a:solidFill>
              <a:schemeClr val="dk2"/>
            </a:solidFill>
            <a:prstDash val="solid"/>
            <a:miter lim="800000"/>
            <a:headEnd len="sm" w="sm" type="none"/>
            <a:tailEnd len="sm" w="sm" type="none"/>
          </a:ln>
        </p:spPr>
      </p:cxnSp>
      <p:sp>
        <p:nvSpPr>
          <p:cNvPr id="434" name="Google Shape;434;p20"/>
          <p:cNvSpPr txBox="1"/>
          <p:nvPr>
            <p:ph idx="6" type="body"/>
          </p:nvPr>
        </p:nvSpPr>
        <p:spPr>
          <a:xfrm>
            <a:off x="1957127" y="4800796"/>
            <a:ext cx="2297722" cy="3283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600"/>
              <a:buFont typeface="Courier New"/>
              <a:buNone/>
              <a:defRPr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35" name="Google Shape;435;p20"/>
          <p:cNvSpPr txBox="1"/>
          <p:nvPr>
            <p:ph idx="7" type="body"/>
          </p:nvPr>
        </p:nvSpPr>
        <p:spPr>
          <a:xfrm>
            <a:off x="1957127" y="4388110"/>
            <a:ext cx="2297722" cy="328343"/>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36" name="Google Shape;436;p20"/>
          <p:cNvSpPr/>
          <p:nvPr>
            <p:ph idx="8" type="pic"/>
          </p:nvPr>
        </p:nvSpPr>
        <p:spPr>
          <a:xfrm>
            <a:off x="720000" y="4191893"/>
            <a:ext cx="1106424" cy="1106423"/>
          </a:xfrm>
          <a:prstGeom prst="ellipse">
            <a:avLst/>
          </a:prstGeom>
          <a:noFill/>
          <a:ln cap="flat" cmpd="sng" w="12700">
            <a:solidFill>
              <a:srgbClr val="7F7F7F"/>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cxnSp>
        <p:nvCxnSpPr>
          <p:cNvPr id="437" name="Google Shape;437;p20"/>
          <p:cNvCxnSpPr/>
          <p:nvPr/>
        </p:nvCxnSpPr>
        <p:spPr>
          <a:xfrm rot="-5400000">
            <a:off x="1111670" y="4028309"/>
            <a:ext cx="324000" cy="0"/>
          </a:xfrm>
          <a:prstGeom prst="straightConnector1">
            <a:avLst/>
          </a:prstGeom>
          <a:noFill/>
          <a:ln cap="flat" cmpd="sng" w="9525">
            <a:solidFill>
              <a:schemeClr val="dk2"/>
            </a:solidFill>
            <a:prstDash val="solid"/>
            <a:miter lim="800000"/>
            <a:headEnd len="sm" w="sm" type="none"/>
            <a:tailEnd len="sm" w="sm" type="none"/>
          </a:ln>
        </p:spPr>
      </p:cxnSp>
      <p:sp>
        <p:nvSpPr>
          <p:cNvPr id="438" name="Google Shape;438;p20"/>
          <p:cNvSpPr txBox="1"/>
          <p:nvPr>
            <p:ph idx="9" type="body"/>
          </p:nvPr>
        </p:nvSpPr>
        <p:spPr>
          <a:xfrm>
            <a:off x="5708709" y="3372939"/>
            <a:ext cx="2297722" cy="3283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600"/>
              <a:buFont typeface="Courier New"/>
              <a:buNone/>
              <a:defRPr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39" name="Google Shape;439;p20"/>
          <p:cNvSpPr txBox="1"/>
          <p:nvPr>
            <p:ph idx="13" type="body"/>
          </p:nvPr>
        </p:nvSpPr>
        <p:spPr>
          <a:xfrm>
            <a:off x="5708709" y="2960253"/>
            <a:ext cx="2297722" cy="328343"/>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40" name="Google Shape;440;p20"/>
          <p:cNvSpPr txBox="1"/>
          <p:nvPr>
            <p:ph idx="14" type="body"/>
          </p:nvPr>
        </p:nvSpPr>
        <p:spPr>
          <a:xfrm>
            <a:off x="5704578" y="4800796"/>
            <a:ext cx="2297722" cy="3283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600"/>
              <a:buFont typeface="Courier New"/>
              <a:buNone/>
              <a:defRPr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41" name="Google Shape;441;p20"/>
          <p:cNvSpPr txBox="1"/>
          <p:nvPr>
            <p:ph idx="15" type="body"/>
          </p:nvPr>
        </p:nvSpPr>
        <p:spPr>
          <a:xfrm>
            <a:off x="5704578" y="4388110"/>
            <a:ext cx="2297722" cy="328343"/>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42" name="Google Shape;442;p20"/>
          <p:cNvSpPr txBox="1"/>
          <p:nvPr>
            <p:ph idx="16" type="body"/>
          </p:nvPr>
        </p:nvSpPr>
        <p:spPr>
          <a:xfrm>
            <a:off x="9453870" y="3372939"/>
            <a:ext cx="2297722" cy="3283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600"/>
              <a:buFont typeface="Courier New"/>
              <a:buNone/>
              <a:defRPr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43" name="Google Shape;443;p20"/>
          <p:cNvSpPr txBox="1"/>
          <p:nvPr>
            <p:ph idx="17" type="body"/>
          </p:nvPr>
        </p:nvSpPr>
        <p:spPr>
          <a:xfrm>
            <a:off x="9453870" y="2960253"/>
            <a:ext cx="2297722" cy="328343"/>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44" name="Google Shape;444;p20"/>
          <p:cNvSpPr txBox="1"/>
          <p:nvPr>
            <p:ph idx="18" type="body"/>
          </p:nvPr>
        </p:nvSpPr>
        <p:spPr>
          <a:xfrm>
            <a:off x="9452029" y="4800796"/>
            <a:ext cx="2297722" cy="3283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600"/>
              <a:buFont typeface="Courier New"/>
              <a:buNone/>
              <a:defRPr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45" name="Google Shape;445;p20"/>
          <p:cNvSpPr txBox="1"/>
          <p:nvPr>
            <p:ph idx="19" type="body"/>
          </p:nvPr>
        </p:nvSpPr>
        <p:spPr>
          <a:xfrm>
            <a:off x="9452029" y="4388110"/>
            <a:ext cx="2297722" cy="328343"/>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cxnSp>
        <p:nvCxnSpPr>
          <p:cNvPr id="446" name="Google Shape;446;p20"/>
          <p:cNvCxnSpPr/>
          <p:nvPr/>
        </p:nvCxnSpPr>
        <p:spPr>
          <a:xfrm rot="-5400000">
            <a:off x="3531847" y="5364000"/>
            <a:ext cx="2988000" cy="0"/>
          </a:xfrm>
          <a:prstGeom prst="straightConnector1">
            <a:avLst/>
          </a:prstGeom>
          <a:noFill/>
          <a:ln cap="flat" cmpd="sng" w="9525">
            <a:solidFill>
              <a:schemeClr val="dk2"/>
            </a:solidFill>
            <a:prstDash val="solid"/>
            <a:miter lim="800000"/>
            <a:headEnd len="sm" w="sm" type="none"/>
            <a:tailEnd len="sm" w="sm" type="none"/>
          </a:ln>
        </p:spPr>
      </p:cxnSp>
      <p:cxnSp>
        <p:nvCxnSpPr>
          <p:cNvPr id="447" name="Google Shape;447;p20"/>
          <p:cNvCxnSpPr/>
          <p:nvPr/>
        </p:nvCxnSpPr>
        <p:spPr>
          <a:xfrm rot="-5400000">
            <a:off x="7274194" y="5363999"/>
            <a:ext cx="2988000" cy="0"/>
          </a:xfrm>
          <a:prstGeom prst="straightConnector1">
            <a:avLst/>
          </a:prstGeom>
          <a:noFill/>
          <a:ln cap="flat" cmpd="sng" w="9525">
            <a:solidFill>
              <a:schemeClr val="dk2"/>
            </a:solidFill>
            <a:prstDash val="solid"/>
            <a:miter lim="800000"/>
            <a:headEnd len="sm" w="sm" type="none"/>
            <a:tailEnd len="sm" w="sm" type="none"/>
          </a:ln>
        </p:spPr>
      </p:cxnSp>
      <p:sp>
        <p:nvSpPr>
          <p:cNvPr id="448" name="Google Shape;448;p20"/>
          <p:cNvSpPr/>
          <p:nvPr>
            <p:ph idx="20" type="pic"/>
          </p:nvPr>
        </p:nvSpPr>
        <p:spPr>
          <a:xfrm>
            <a:off x="4467451" y="4191893"/>
            <a:ext cx="1106424" cy="1106423"/>
          </a:xfrm>
          <a:prstGeom prst="ellipse">
            <a:avLst/>
          </a:prstGeom>
          <a:solidFill>
            <a:srgbClr val="0F1722"/>
          </a:solidFill>
          <a:ln cap="flat" cmpd="sng" w="12700">
            <a:solidFill>
              <a:srgbClr val="7F7F7F"/>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449" name="Google Shape;449;p20"/>
          <p:cNvSpPr/>
          <p:nvPr>
            <p:ph idx="21" type="pic"/>
          </p:nvPr>
        </p:nvSpPr>
        <p:spPr>
          <a:xfrm>
            <a:off x="8214902" y="4191893"/>
            <a:ext cx="1106424" cy="1106423"/>
          </a:xfrm>
          <a:prstGeom prst="ellipse">
            <a:avLst/>
          </a:prstGeom>
          <a:solidFill>
            <a:srgbClr val="0F1722"/>
          </a:solidFill>
          <a:ln cap="flat" cmpd="sng" w="12700">
            <a:solidFill>
              <a:srgbClr val="7F7F7F"/>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450" name="Google Shape;450;p20"/>
          <p:cNvSpPr/>
          <p:nvPr>
            <p:ph idx="22" type="pic"/>
          </p:nvPr>
        </p:nvSpPr>
        <p:spPr>
          <a:xfrm>
            <a:off x="4469292" y="2764036"/>
            <a:ext cx="1106424" cy="1106423"/>
          </a:xfrm>
          <a:prstGeom prst="ellipse">
            <a:avLst/>
          </a:prstGeom>
          <a:solidFill>
            <a:srgbClr val="0F1722"/>
          </a:solidFill>
          <a:ln cap="flat" cmpd="sng" w="12700">
            <a:solidFill>
              <a:srgbClr val="7F7F7F"/>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451" name="Google Shape;451;p20"/>
          <p:cNvSpPr/>
          <p:nvPr>
            <p:ph idx="23" type="pic"/>
          </p:nvPr>
        </p:nvSpPr>
        <p:spPr>
          <a:xfrm>
            <a:off x="8216743" y="2764036"/>
            <a:ext cx="1106424" cy="1106423"/>
          </a:xfrm>
          <a:prstGeom prst="ellipse">
            <a:avLst/>
          </a:prstGeom>
          <a:solidFill>
            <a:srgbClr val="0F1722"/>
          </a:solidFill>
          <a:ln cap="flat" cmpd="sng" w="12700">
            <a:solidFill>
              <a:srgbClr val="7F7F7F"/>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con imagen">
  <p:cSld name="Encabezado de sección con imagen">
    <p:spTree>
      <p:nvGrpSpPr>
        <p:cNvPr id="36" name="Shape 36"/>
        <p:cNvGrpSpPr/>
        <p:nvPr/>
      </p:nvGrpSpPr>
      <p:grpSpPr>
        <a:xfrm>
          <a:off x="0" y="0"/>
          <a:ext cx="0" cy="0"/>
          <a:chOff x="0" y="0"/>
          <a:chExt cx="0" cy="0"/>
        </a:xfrm>
      </p:grpSpPr>
      <p:sp>
        <p:nvSpPr>
          <p:cNvPr id="37" name="Google Shape;37;p3"/>
          <p:cNvSpPr/>
          <p:nvPr>
            <p:ph idx="2" type="pic"/>
          </p:nvPr>
        </p:nvSpPr>
        <p:spPr>
          <a:xfrm>
            <a:off x="0" y="0"/>
            <a:ext cx="6083300" cy="68580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38" name="Google Shape;38;p3"/>
          <p:cNvSpPr/>
          <p:nvPr/>
        </p:nvSpPr>
        <p:spPr>
          <a:xfrm>
            <a:off x="6083808" y="0"/>
            <a:ext cx="6108192" cy="6858000"/>
          </a:xfrm>
          <a:prstGeom prst="rect">
            <a:avLst/>
          </a:prstGeom>
          <a:gradFill>
            <a:gsLst>
              <a:gs pos="0">
                <a:schemeClr val="accent2"/>
              </a:gs>
              <a:gs pos="36000">
                <a:srgbClr val="0F1722"/>
              </a:gs>
              <a:gs pos="69000">
                <a:srgbClr val="0F1722"/>
              </a:gs>
              <a:gs pos="100000">
                <a:schemeClr val="accent5"/>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39" name="Google Shape;39;p3"/>
          <p:cNvSpPr txBox="1"/>
          <p:nvPr>
            <p:ph type="title"/>
          </p:nvPr>
        </p:nvSpPr>
        <p:spPr>
          <a:xfrm>
            <a:off x="6769768" y="2133599"/>
            <a:ext cx="4618957" cy="2492461"/>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5900"/>
              <a:buFont typeface="Gill Sans"/>
              <a:buNone/>
              <a:defRPr sz="59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3"/>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3"/>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3"/>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grpSp>
        <p:nvGrpSpPr>
          <p:cNvPr id="43" name="Google Shape;43;p3"/>
          <p:cNvGrpSpPr/>
          <p:nvPr/>
        </p:nvGrpSpPr>
        <p:grpSpPr>
          <a:xfrm>
            <a:off x="6769768" y="1947412"/>
            <a:ext cx="4612919" cy="102440"/>
            <a:chOff x="6769768" y="1947412"/>
            <a:chExt cx="4612919" cy="102440"/>
          </a:xfrm>
        </p:grpSpPr>
        <p:sp>
          <p:nvSpPr>
            <p:cNvPr id="44" name="Google Shape;44;p3"/>
            <p:cNvSpPr/>
            <p:nvPr/>
          </p:nvSpPr>
          <p:spPr>
            <a:xfrm>
              <a:off x="6769768" y="1949268"/>
              <a:ext cx="100584"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45" name="Google Shape;45;p3"/>
            <p:cNvCxnSpPr/>
            <p:nvPr/>
          </p:nvCxnSpPr>
          <p:spPr>
            <a:xfrm>
              <a:off x="6798642" y="2002951"/>
              <a:ext cx="4536000" cy="0"/>
            </a:xfrm>
            <a:prstGeom prst="straightConnector1">
              <a:avLst/>
            </a:prstGeom>
            <a:noFill/>
            <a:ln cap="flat" cmpd="sng" w="12700">
              <a:solidFill>
                <a:srgbClr val="7F7F7F"/>
              </a:solidFill>
              <a:prstDash val="solid"/>
              <a:miter lim="800000"/>
              <a:headEnd len="sm" w="sm" type="none"/>
              <a:tailEnd len="sm" w="sm" type="none"/>
            </a:ln>
          </p:spPr>
        </p:cxnSp>
        <p:sp>
          <p:nvSpPr>
            <p:cNvPr id="46" name="Google Shape;46;p3"/>
            <p:cNvSpPr/>
            <p:nvPr/>
          </p:nvSpPr>
          <p:spPr>
            <a:xfrm>
              <a:off x="11281887" y="1947412"/>
              <a:ext cx="100800"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grpSp>
        <p:nvGrpSpPr>
          <p:cNvPr id="47" name="Google Shape;47;p3"/>
          <p:cNvGrpSpPr/>
          <p:nvPr/>
        </p:nvGrpSpPr>
        <p:grpSpPr>
          <a:xfrm>
            <a:off x="6769768" y="4654084"/>
            <a:ext cx="4612918" cy="100584"/>
            <a:chOff x="6769768" y="4654084"/>
            <a:chExt cx="4612918" cy="100584"/>
          </a:xfrm>
        </p:grpSpPr>
        <p:sp>
          <p:nvSpPr>
            <p:cNvPr id="48" name="Google Shape;48;p3"/>
            <p:cNvSpPr/>
            <p:nvPr/>
          </p:nvSpPr>
          <p:spPr>
            <a:xfrm>
              <a:off x="6769768" y="4654084"/>
              <a:ext cx="100584"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49" name="Google Shape;49;p3"/>
            <p:cNvCxnSpPr/>
            <p:nvPr/>
          </p:nvCxnSpPr>
          <p:spPr>
            <a:xfrm>
              <a:off x="6798642" y="4707767"/>
              <a:ext cx="4536000" cy="0"/>
            </a:xfrm>
            <a:prstGeom prst="straightConnector1">
              <a:avLst/>
            </a:prstGeom>
            <a:noFill/>
            <a:ln cap="flat" cmpd="sng" w="12700">
              <a:solidFill>
                <a:srgbClr val="7F7F7F"/>
              </a:solidFill>
              <a:prstDash val="solid"/>
              <a:miter lim="800000"/>
              <a:headEnd len="sm" w="sm" type="none"/>
              <a:tailEnd len="sm" w="sm" type="none"/>
            </a:ln>
          </p:spPr>
        </p:cxnSp>
        <p:sp>
          <p:nvSpPr>
            <p:cNvPr id="50" name="Google Shape;50;p3"/>
            <p:cNvSpPr/>
            <p:nvPr/>
          </p:nvSpPr>
          <p:spPr>
            <a:xfrm>
              <a:off x="11281886" y="4654084"/>
              <a:ext cx="100800"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51" name="Google Shape;51;p3"/>
          <p:cNvSpPr txBox="1"/>
          <p:nvPr>
            <p:ph idx="1" type="subTitle"/>
          </p:nvPr>
        </p:nvSpPr>
        <p:spPr>
          <a:xfrm>
            <a:off x="6769767" y="4889444"/>
            <a:ext cx="4618957" cy="59062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dk1"/>
              </a:buClr>
              <a:buSzPts val="2800"/>
              <a:buNone/>
              <a:defRPr b="1" sz="2800">
                <a:latin typeface="Quattrocento Sans"/>
                <a:ea typeface="Quattrocento Sans"/>
                <a:cs typeface="Quattrocento Sans"/>
                <a:sym typeface="Quattrocento Sans"/>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52" name="Google Shape;52;p3"/>
          <p:cNvSpPr/>
          <p:nvPr>
            <p:ph idx="3" type="pic"/>
          </p:nvPr>
        </p:nvSpPr>
        <p:spPr>
          <a:xfrm>
            <a:off x="3706368" y="3079602"/>
            <a:ext cx="1481328" cy="758952"/>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gráfico circular">
  <p:cSld name="Diseño de gráfico circular">
    <p:spTree>
      <p:nvGrpSpPr>
        <p:cNvPr id="452" name="Shape 452"/>
        <p:cNvGrpSpPr/>
        <p:nvPr/>
      </p:nvGrpSpPr>
      <p:grpSpPr>
        <a:xfrm>
          <a:off x="0" y="0"/>
          <a:ext cx="0" cy="0"/>
          <a:chOff x="0" y="0"/>
          <a:chExt cx="0" cy="0"/>
        </a:xfrm>
      </p:grpSpPr>
      <p:sp>
        <p:nvSpPr>
          <p:cNvPr id="453" name="Google Shape;453;p21"/>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54" name="Google Shape;454;p21"/>
          <p:cNvSpPr txBox="1"/>
          <p:nvPr>
            <p:ph type="title"/>
          </p:nvPr>
        </p:nvSpPr>
        <p:spPr>
          <a:xfrm>
            <a:off x="803276" y="1461974"/>
            <a:ext cx="4464049" cy="1177174"/>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5" name="Google Shape;455;p21"/>
          <p:cNvSpPr txBox="1"/>
          <p:nvPr>
            <p:ph idx="1" type="body"/>
          </p:nvPr>
        </p:nvSpPr>
        <p:spPr>
          <a:xfrm>
            <a:off x="826770" y="3092276"/>
            <a:ext cx="4443165" cy="100884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56" name="Google Shape;456;p21"/>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7" name="Google Shape;457;p21"/>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8" name="Google Shape;458;p21"/>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459" name="Google Shape;459;p21"/>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460" name="Google Shape;460;p21"/>
          <p:cNvGrpSpPr/>
          <p:nvPr/>
        </p:nvGrpSpPr>
        <p:grpSpPr>
          <a:xfrm>
            <a:off x="0" y="2811097"/>
            <a:ext cx="4525570" cy="100800"/>
            <a:chOff x="-1228304" y="3250524"/>
            <a:chExt cx="4525570" cy="100800"/>
          </a:xfrm>
        </p:grpSpPr>
        <p:cxnSp>
          <p:nvCxnSpPr>
            <p:cNvPr id="461" name="Google Shape;461;p21"/>
            <p:cNvCxnSpPr/>
            <p:nvPr/>
          </p:nvCxnSpPr>
          <p:spPr>
            <a:xfrm>
              <a:off x="-1228304" y="3290538"/>
              <a:ext cx="4464000" cy="0"/>
            </a:xfrm>
            <a:prstGeom prst="straightConnector1">
              <a:avLst/>
            </a:prstGeom>
            <a:noFill/>
            <a:ln cap="flat" cmpd="sng" w="9525">
              <a:solidFill>
                <a:srgbClr val="7F7F7F"/>
              </a:solidFill>
              <a:prstDash val="solid"/>
              <a:miter lim="800000"/>
              <a:headEnd len="sm" w="sm" type="none"/>
              <a:tailEnd len="sm" w="sm" type="none"/>
            </a:ln>
          </p:spPr>
        </p:cxnSp>
        <p:sp>
          <p:nvSpPr>
            <p:cNvPr id="462" name="Google Shape;462;p21"/>
            <p:cNvSpPr/>
            <p:nvPr/>
          </p:nvSpPr>
          <p:spPr>
            <a:xfrm>
              <a:off x="3196466" y="3250524"/>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463" name="Google Shape;463;p21"/>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464" name="Google Shape;464;p21"/>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465" name="Google Shape;465;p21"/>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466" name="Google Shape;466;p21"/>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467" name="Google Shape;467;p21"/>
          <p:cNvSpPr txBox="1"/>
          <p:nvPr>
            <p:ph idx="3" type="body"/>
          </p:nvPr>
        </p:nvSpPr>
        <p:spPr>
          <a:xfrm>
            <a:off x="1262770" y="4138611"/>
            <a:ext cx="1283894" cy="349611"/>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lt2"/>
              </a:buClr>
              <a:buSzPts val="1800"/>
              <a:buNone/>
              <a:defRPr b="1" i="0" sz="18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68" name="Google Shape;468;p21"/>
          <p:cNvSpPr txBox="1"/>
          <p:nvPr>
            <p:ph idx="4" type="body"/>
          </p:nvPr>
        </p:nvSpPr>
        <p:spPr>
          <a:xfrm>
            <a:off x="1262769" y="4499972"/>
            <a:ext cx="1285861" cy="246279"/>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1400"/>
              <a:buNone/>
              <a:defRPr b="0" i="1" sz="14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69" name="Google Shape;469;p21"/>
          <p:cNvSpPr txBox="1"/>
          <p:nvPr>
            <p:ph idx="5" type="body"/>
          </p:nvPr>
        </p:nvSpPr>
        <p:spPr>
          <a:xfrm>
            <a:off x="3193135" y="4138611"/>
            <a:ext cx="1283894" cy="349611"/>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lt2"/>
              </a:buClr>
              <a:buSzPts val="1800"/>
              <a:buNone/>
              <a:defRPr b="1" i="0" sz="18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0" name="Google Shape;470;p21"/>
          <p:cNvSpPr txBox="1"/>
          <p:nvPr>
            <p:ph idx="6" type="body"/>
          </p:nvPr>
        </p:nvSpPr>
        <p:spPr>
          <a:xfrm>
            <a:off x="3193134" y="4499972"/>
            <a:ext cx="1285861" cy="246279"/>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1400"/>
              <a:buNone/>
              <a:defRPr b="0" i="1" sz="14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1" name="Google Shape;471;p21"/>
          <p:cNvSpPr txBox="1"/>
          <p:nvPr>
            <p:ph idx="7" type="body"/>
          </p:nvPr>
        </p:nvSpPr>
        <p:spPr>
          <a:xfrm>
            <a:off x="5123499" y="4142294"/>
            <a:ext cx="1283894" cy="349611"/>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lt2"/>
              </a:buClr>
              <a:buSzPts val="1800"/>
              <a:buNone/>
              <a:defRPr b="1" i="0" sz="18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2" name="Google Shape;472;p21"/>
          <p:cNvSpPr txBox="1"/>
          <p:nvPr>
            <p:ph idx="8" type="body"/>
          </p:nvPr>
        </p:nvSpPr>
        <p:spPr>
          <a:xfrm>
            <a:off x="5123498" y="4503655"/>
            <a:ext cx="1285861" cy="246279"/>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1400"/>
              <a:buNone/>
              <a:defRPr b="0" i="1" sz="14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3" name="Google Shape;473;p21"/>
          <p:cNvSpPr txBox="1"/>
          <p:nvPr>
            <p:ph idx="9" type="body"/>
          </p:nvPr>
        </p:nvSpPr>
        <p:spPr>
          <a:xfrm>
            <a:off x="1262770" y="4826750"/>
            <a:ext cx="1283894" cy="349611"/>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lt2"/>
              </a:buClr>
              <a:buSzPts val="1800"/>
              <a:buNone/>
              <a:defRPr b="1" i="0" sz="18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4" name="Google Shape;474;p21"/>
          <p:cNvSpPr txBox="1"/>
          <p:nvPr>
            <p:ph idx="13" type="body"/>
          </p:nvPr>
        </p:nvSpPr>
        <p:spPr>
          <a:xfrm>
            <a:off x="1262769" y="5188111"/>
            <a:ext cx="1285861" cy="246279"/>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1400"/>
              <a:buNone/>
              <a:defRPr b="0" i="1" sz="14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5" name="Google Shape;475;p21"/>
          <p:cNvSpPr txBox="1"/>
          <p:nvPr>
            <p:ph idx="14" type="body"/>
          </p:nvPr>
        </p:nvSpPr>
        <p:spPr>
          <a:xfrm>
            <a:off x="3193135" y="4826750"/>
            <a:ext cx="1283894" cy="349611"/>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lt2"/>
              </a:buClr>
              <a:buSzPts val="1800"/>
              <a:buNone/>
              <a:defRPr b="1" i="0" sz="18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6" name="Google Shape;476;p21"/>
          <p:cNvSpPr txBox="1"/>
          <p:nvPr>
            <p:ph idx="15" type="body"/>
          </p:nvPr>
        </p:nvSpPr>
        <p:spPr>
          <a:xfrm>
            <a:off x="3193134" y="5188111"/>
            <a:ext cx="1285861" cy="246279"/>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1400"/>
              <a:buNone/>
              <a:defRPr b="0" i="1" sz="14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7" name="Google Shape;477;p21"/>
          <p:cNvSpPr txBox="1"/>
          <p:nvPr>
            <p:ph idx="16" type="body"/>
          </p:nvPr>
        </p:nvSpPr>
        <p:spPr>
          <a:xfrm>
            <a:off x="5123499" y="4830433"/>
            <a:ext cx="1283894" cy="349611"/>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lt2"/>
              </a:buClr>
              <a:buSzPts val="1800"/>
              <a:buNone/>
              <a:defRPr b="1" i="0" sz="18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8" name="Google Shape;478;p21"/>
          <p:cNvSpPr txBox="1"/>
          <p:nvPr>
            <p:ph idx="17" type="body"/>
          </p:nvPr>
        </p:nvSpPr>
        <p:spPr>
          <a:xfrm>
            <a:off x="5123498" y="5191794"/>
            <a:ext cx="1285861" cy="246279"/>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1400"/>
              <a:buNone/>
              <a:defRPr b="0" i="1" sz="14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9" name="Google Shape;479;p21"/>
          <p:cNvSpPr/>
          <p:nvPr/>
        </p:nvSpPr>
        <p:spPr>
          <a:xfrm>
            <a:off x="790959" y="4258650"/>
            <a:ext cx="384048" cy="384048"/>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80" name="Google Shape;480;p21"/>
          <p:cNvSpPr/>
          <p:nvPr/>
        </p:nvSpPr>
        <p:spPr>
          <a:xfrm>
            <a:off x="790959" y="4965077"/>
            <a:ext cx="384048" cy="384048"/>
          </a:xfrm>
          <a:prstGeom prst="ellipse">
            <a:avLst/>
          </a:prstGeom>
          <a:solidFill>
            <a:srgbClr val="225B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81" name="Google Shape;481;p21"/>
          <p:cNvSpPr/>
          <p:nvPr/>
        </p:nvSpPr>
        <p:spPr>
          <a:xfrm>
            <a:off x="2725217" y="4261982"/>
            <a:ext cx="384048" cy="384048"/>
          </a:xfrm>
          <a:prstGeom prst="ellipse">
            <a:avLst/>
          </a:prstGeom>
          <a:solidFill>
            <a:srgbClr val="7DFF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82" name="Google Shape;482;p21"/>
          <p:cNvSpPr/>
          <p:nvPr/>
        </p:nvSpPr>
        <p:spPr>
          <a:xfrm>
            <a:off x="2725217" y="4968409"/>
            <a:ext cx="384048" cy="38404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83" name="Google Shape;483;p21"/>
          <p:cNvSpPr/>
          <p:nvPr/>
        </p:nvSpPr>
        <p:spPr>
          <a:xfrm>
            <a:off x="4660323" y="4257848"/>
            <a:ext cx="384048" cy="384048"/>
          </a:xfrm>
          <a:prstGeom prst="ellipse">
            <a:avLst/>
          </a:prstGeom>
          <a:solidFill>
            <a:srgbClr val="B531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84" name="Google Shape;484;p21"/>
          <p:cNvSpPr/>
          <p:nvPr/>
        </p:nvSpPr>
        <p:spPr>
          <a:xfrm>
            <a:off x="4660323" y="4964275"/>
            <a:ext cx="384048" cy="384048"/>
          </a:xfrm>
          <a:prstGeom prst="ellipse">
            <a:avLst/>
          </a:prstGeom>
          <a:solidFill>
            <a:srgbClr val="C499C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85" name="Google Shape;485;p21"/>
          <p:cNvSpPr/>
          <p:nvPr>
            <p:ph idx="18" type="chart"/>
          </p:nvPr>
        </p:nvSpPr>
        <p:spPr>
          <a:xfrm>
            <a:off x="6924675" y="860425"/>
            <a:ext cx="4483100" cy="457358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486" name="Google Shape;486;p21"/>
          <p:cNvSpPr/>
          <p:nvPr/>
        </p:nvSpPr>
        <p:spPr>
          <a:xfrm>
            <a:off x="6905624" y="905669"/>
            <a:ext cx="4483100" cy="4483100"/>
          </a:xfrm>
          <a:prstGeom prst="ellipse">
            <a:avLst/>
          </a:prstGeom>
          <a:noFill/>
          <a:ln cap="flat" cmpd="sng" w="952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87" name="Google Shape;487;p21"/>
          <p:cNvSpPr/>
          <p:nvPr/>
        </p:nvSpPr>
        <p:spPr>
          <a:xfrm>
            <a:off x="8294757" y="2294802"/>
            <a:ext cx="1704834" cy="1704834"/>
          </a:xfrm>
          <a:prstGeom prst="ellipse">
            <a:avLst/>
          </a:prstGeom>
          <a:noFill/>
          <a:ln cap="flat" cmpd="sng" w="952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488" name="Google Shape;488;p21"/>
          <p:cNvCxnSpPr/>
          <p:nvPr/>
        </p:nvCxnSpPr>
        <p:spPr>
          <a:xfrm rot="-5400000">
            <a:off x="8675514" y="450000"/>
            <a:ext cx="900000" cy="0"/>
          </a:xfrm>
          <a:prstGeom prst="straightConnector1">
            <a:avLst/>
          </a:prstGeom>
          <a:noFill/>
          <a:ln cap="flat" cmpd="sng" w="9525">
            <a:solidFill>
              <a:schemeClr val="dk2"/>
            </a:solidFill>
            <a:prstDash val="solid"/>
            <a:miter lim="800000"/>
            <a:headEnd len="sm" w="sm" type="none"/>
            <a:tailEnd len="sm" w="sm" type="none"/>
          </a:ln>
        </p:spPr>
      </p:cxn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imagen y contenido">
  <p:cSld name="Diseño de imagen y contenido">
    <p:spTree>
      <p:nvGrpSpPr>
        <p:cNvPr id="489" name="Shape 489"/>
        <p:cNvGrpSpPr/>
        <p:nvPr/>
      </p:nvGrpSpPr>
      <p:grpSpPr>
        <a:xfrm>
          <a:off x="0" y="0"/>
          <a:ext cx="0" cy="0"/>
          <a:chOff x="0" y="0"/>
          <a:chExt cx="0" cy="0"/>
        </a:xfrm>
      </p:grpSpPr>
      <p:sp>
        <p:nvSpPr>
          <p:cNvPr id="490" name="Google Shape;490;p22"/>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491" name="Google Shape;491;p22"/>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2" name="Google Shape;492;p22"/>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3" name="Google Shape;493;p22"/>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494" name="Google Shape;494;p22"/>
          <p:cNvSpPr txBox="1"/>
          <p:nvPr>
            <p:ph type="title"/>
          </p:nvPr>
        </p:nvSpPr>
        <p:spPr>
          <a:xfrm>
            <a:off x="6894591" y="1411243"/>
            <a:ext cx="4494133" cy="804338"/>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5" name="Google Shape;495;p22"/>
          <p:cNvSpPr txBox="1"/>
          <p:nvPr>
            <p:ph idx="1" type="body"/>
          </p:nvPr>
        </p:nvSpPr>
        <p:spPr>
          <a:xfrm>
            <a:off x="6894591" y="2564787"/>
            <a:ext cx="4473108" cy="569085"/>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496" name="Google Shape;496;p22"/>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497" name="Google Shape;497;p22"/>
          <p:cNvGrpSpPr/>
          <p:nvPr/>
        </p:nvGrpSpPr>
        <p:grpSpPr>
          <a:xfrm flipH="1">
            <a:off x="6924675" y="2314168"/>
            <a:ext cx="5267325" cy="100800"/>
            <a:chOff x="0" y="3240138"/>
            <a:chExt cx="3434400" cy="100800"/>
          </a:xfrm>
        </p:grpSpPr>
        <p:cxnSp>
          <p:nvCxnSpPr>
            <p:cNvPr id="498" name="Google Shape;498;p22"/>
            <p:cNvCxnSpPr/>
            <p:nvPr/>
          </p:nvCxnSpPr>
          <p:spPr>
            <a:xfrm>
              <a:off x="0" y="3290538"/>
              <a:ext cx="3384000" cy="0"/>
            </a:xfrm>
            <a:prstGeom prst="straightConnector1">
              <a:avLst/>
            </a:prstGeom>
            <a:noFill/>
            <a:ln cap="flat" cmpd="sng" w="9525">
              <a:solidFill>
                <a:srgbClr val="7F7F7F"/>
              </a:solidFill>
              <a:prstDash val="solid"/>
              <a:miter lim="800000"/>
              <a:headEnd len="sm" w="sm" type="none"/>
              <a:tailEnd len="sm" w="sm" type="none"/>
            </a:ln>
          </p:spPr>
        </p:cxnSp>
        <p:sp>
          <p:nvSpPr>
            <p:cNvPr id="499" name="Google Shape;499;p22"/>
            <p:cNvSpPr/>
            <p:nvPr/>
          </p:nvSpPr>
          <p:spPr>
            <a:xfrm>
              <a:off x="3368676"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500" name="Google Shape;500;p22"/>
          <p:cNvSpPr txBox="1"/>
          <p:nvPr>
            <p:ph idx="3" type="body"/>
          </p:nvPr>
        </p:nvSpPr>
        <p:spPr>
          <a:xfrm>
            <a:off x="6894591" y="3189568"/>
            <a:ext cx="4482996" cy="2432603"/>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cxnSp>
        <p:nvCxnSpPr>
          <p:cNvPr id="501" name="Google Shape;501;p22"/>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502" name="Google Shape;502;p22"/>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503" name="Google Shape;503;p22"/>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504" name="Google Shape;504;p22"/>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05" name="Google Shape;505;p22"/>
          <p:cNvSpPr/>
          <p:nvPr>
            <p:ph idx="4" type="pic"/>
          </p:nvPr>
        </p:nvSpPr>
        <p:spPr>
          <a:xfrm>
            <a:off x="-3710" y="1792784"/>
            <a:ext cx="6073999" cy="372160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agradecimiento">
  <p:cSld name="Diseño de contenido de agradecimiento">
    <p:spTree>
      <p:nvGrpSpPr>
        <p:cNvPr id="506" name="Shape 506"/>
        <p:cNvGrpSpPr/>
        <p:nvPr/>
      </p:nvGrpSpPr>
      <p:grpSpPr>
        <a:xfrm>
          <a:off x="0" y="0"/>
          <a:ext cx="0" cy="0"/>
          <a:chOff x="0" y="0"/>
          <a:chExt cx="0" cy="0"/>
        </a:xfrm>
      </p:grpSpPr>
      <p:sp>
        <p:nvSpPr>
          <p:cNvPr id="507" name="Google Shape;507;p23"/>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08" name="Google Shape;508;p23"/>
          <p:cNvSpPr/>
          <p:nvPr>
            <p:ph idx="2" type="pic"/>
          </p:nvPr>
        </p:nvSpPr>
        <p:spPr>
          <a:xfrm>
            <a:off x="6096000" y="0"/>
            <a:ext cx="6089650" cy="68580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2000"/>
              <a:buFont typeface="Arial"/>
              <a:buNone/>
              <a:defRPr b="0" i="0" sz="20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509" name="Google Shape;509;p23"/>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0" name="Google Shape;510;p23"/>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1" name="Google Shape;511;p23"/>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512" name="Google Shape;512;p23"/>
          <p:cNvSpPr/>
          <p:nvPr>
            <p:ph idx="3"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513" name="Google Shape;513;p23"/>
          <p:cNvSpPr txBox="1"/>
          <p:nvPr>
            <p:ph type="title"/>
          </p:nvPr>
        </p:nvSpPr>
        <p:spPr>
          <a:xfrm>
            <a:off x="809959" y="1546091"/>
            <a:ext cx="4846923" cy="1091078"/>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5500"/>
              <a:buFont typeface="Gill Sans"/>
              <a:buNone/>
              <a:defRPr sz="5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4" name="Google Shape;514;p23"/>
          <p:cNvSpPr txBox="1"/>
          <p:nvPr>
            <p:ph idx="1" type="body"/>
          </p:nvPr>
        </p:nvSpPr>
        <p:spPr>
          <a:xfrm>
            <a:off x="825335" y="3083960"/>
            <a:ext cx="4586288" cy="509472"/>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1000"/>
              </a:spcBef>
              <a:spcAft>
                <a:spcPts val="0"/>
              </a:spcAft>
              <a:buClr>
                <a:schemeClr val="dk1"/>
              </a:buClr>
              <a:buSzPts val="2800"/>
              <a:buNone/>
              <a:defRPr b="0" sz="2800">
                <a:solidFill>
                  <a:schemeClr val="dk1"/>
                </a:solidFill>
                <a:latin typeface="Gill Sans"/>
                <a:ea typeface="Gill Sans"/>
                <a:cs typeface="Gill Sans"/>
                <a:sym typeface="Gill Sans"/>
              </a:defRPr>
            </a:lvl1pPr>
            <a:lvl2pPr indent="-228600" lvl="1" marL="9144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2pPr>
            <a:lvl3pPr indent="-228600" lvl="2" marL="13716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3pPr>
            <a:lvl4pPr indent="-228600" lvl="3" marL="18288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4pPr>
            <a:lvl5pPr indent="-228600" lvl="4" marL="22860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5" name="Google Shape;515;p23"/>
          <p:cNvSpPr txBox="1"/>
          <p:nvPr>
            <p:ph idx="4" type="body"/>
          </p:nvPr>
        </p:nvSpPr>
        <p:spPr>
          <a:xfrm>
            <a:off x="831850" y="3703834"/>
            <a:ext cx="4586288" cy="23094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700"/>
              <a:buNone/>
              <a:defRPr b="0" i="1" sz="17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2pPr>
            <a:lvl3pPr indent="-228600" lvl="2" marL="13716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3pPr>
            <a:lvl4pPr indent="-228600" lvl="3" marL="18288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4pPr>
            <a:lvl5pPr indent="-228600" lvl="4" marL="22860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6" name="Google Shape;516;p23"/>
          <p:cNvSpPr txBox="1"/>
          <p:nvPr>
            <p:ph idx="5" type="body"/>
          </p:nvPr>
        </p:nvSpPr>
        <p:spPr>
          <a:xfrm>
            <a:off x="824950" y="3946707"/>
            <a:ext cx="4586288" cy="29016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lt2"/>
              </a:buClr>
              <a:buSzPts val="2000"/>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2pPr>
            <a:lvl3pPr indent="-228600" lvl="2" marL="13716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3pPr>
            <a:lvl4pPr indent="-228600" lvl="3" marL="18288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4pPr>
            <a:lvl5pPr indent="-228600" lvl="4" marL="22860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7" name="Google Shape;517;p23"/>
          <p:cNvSpPr txBox="1"/>
          <p:nvPr>
            <p:ph idx="6" type="body"/>
          </p:nvPr>
        </p:nvSpPr>
        <p:spPr>
          <a:xfrm>
            <a:off x="838750" y="4423954"/>
            <a:ext cx="4586288" cy="23094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700"/>
              <a:buNone/>
              <a:defRPr b="0" i="1" sz="17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2pPr>
            <a:lvl3pPr indent="-228600" lvl="2" marL="13716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3pPr>
            <a:lvl4pPr indent="-228600" lvl="3" marL="18288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4pPr>
            <a:lvl5pPr indent="-228600" lvl="4" marL="22860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8" name="Google Shape;518;p23"/>
          <p:cNvSpPr txBox="1"/>
          <p:nvPr>
            <p:ph idx="7" type="body"/>
          </p:nvPr>
        </p:nvSpPr>
        <p:spPr>
          <a:xfrm>
            <a:off x="831850" y="4650785"/>
            <a:ext cx="4586288" cy="364479"/>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lt2"/>
              </a:buClr>
              <a:buSzPts val="2000"/>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2pPr>
            <a:lvl3pPr indent="-228600" lvl="2" marL="13716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3pPr>
            <a:lvl4pPr indent="-228600" lvl="3" marL="18288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4pPr>
            <a:lvl5pPr indent="-228600" lvl="4" marL="22860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9" name="Google Shape;519;p23"/>
          <p:cNvSpPr txBox="1"/>
          <p:nvPr>
            <p:ph idx="8" type="body"/>
          </p:nvPr>
        </p:nvSpPr>
        <p:spPr>
          <a:xfrm>
            <a:off x="831850" y="5153025"/>
            <a:ext cx="4586288" cy="23094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700"/>
              <a:buNone/>
              <a:defRPr b="0" i="1" sz="17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2pPr>
            <a:lvl3pPr indent="-228600" lvl="2" marL="13716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3pPr>
            <a:lvl4pPr indent="-228600" lvl="3" marL="18288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4pPr>
            <a:lvl5pPr indent="-228600" lvl="4" marL="22860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0" name="Google Shape;520;p23"/>
          <p:cNvSpPr txBox="1"/>
          <p:nvPr>
            <p:ph idx="9" type="body"/>
          </p:nvPr>
        </p:nvSpPr>
        <p:spPr>
          <a:xfrm>
            <a:off x="824950" y="5363814"/>
            <a:ext cx="4586288" cy="364479"/>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lt2"/>
              </a:buClr>
              <a:buSzPts val="2000"/>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2pPr>
            <a:lvl3pPr indent="-228600" lvl="2" marL="13716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3pPr>
            <a:lvl4pPr indent="-228600" lvl="3" marL="18288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4pPr>
            <a:lvl5pPr indent="-228600" lvl="4" marL="2286000" algn="l">
              <a:lnSpc>
                <a:spcPct val="90000"/>
              </a:lnSpc>
              <a:spcBef>
                <a:spcPts val="500"/>
              </a:spcBef>
              <a:spcAft>
                <a:spcPts val="0"/>
              </a:spcAft>
              <a:buClr>
                <a:schemeClr val="lt2"/>
              </a:buClr>
              <a:buSzPts val="3600"/>
              <a:buNone/>
              <a:defRPr b="1" sz="3600">
                <a:solidFill>
                  <a:schemeClr val="lt2"/>
                </a:solidFill>
                <a:latin typeface="Gill Sans"/>
                <a:ea typeface="Gill Sans"/>
                <a:cs typeface="Gill Sans"/>
                <a:sym typeface="Gill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521" name="Google Shape;521;p23"/>
          <p:cNvGrpSpPr/>
          <p:nvPr/>
        </p:nvGrpSpPr>
        <p:grpSpPr>
          <a:xfrm>
            <a:off x="801543" y="2750589"/>
            <a:ext cx="3761394" cy="100800"/>
            <a:chOff x="808548" y="2750589"/>
            <a:chExt cx="3761394" cy="100800"/>
          </a:xfrm>
        </p:grpSpPr>
        <p:grpSp>
          <p:nvGrpSpPr>
            <p:cNvPr id="522" name="Google Shape;522;p23"/>
            <p:cNvGrpSpPr/>
            <p:nvPr/>
          </p:nvGrpSpPr>
          <p:grpSpPr>
            <a:xfrm flipH="1">
              <a:off x="808548" y="2750589"/>
              <a:ext cx="3749298" cy="100800"/>
              <a:chOff x="989785" y="3240138"/>
              <a:chExt cx="2444615" cy="100800"/>
            </a:xfrm>
          </p:grpSpPr>
          <p:cxnSp>
            <p:nvCxnSpPr>
              <p:cNvPr id="523" name="Google Shape;523;p23"/>
              <p:cNvCxnSpPr/>
              <p:nvPr/>
            </p:nvCxnSpPr>
            <p:spPr>
              <a:xfrm>
                <a:off x="989785" y="3285674"/>
                <a:ext cx="2394215" cy="0"/>
              </a:xfrm>
              <a:prstGeom prst="straightConnector1">
                <a:avLst/>
              </a:prstGeom>
              <a:noFill/>
              <a:ln cap="flat" cmpd="sng" w="9525">
                <a:solidFill>
                  <a:srgbClr val="7F7F7F"/>
                </a:solidFill>
                <a:prstDash val="solid"/>
                <a:miter lim="800000"/>
                <a:headEnd len="sm" w="sm" type="none"/>
                <a:tailEnd len="sm" w="sm" type="none"/>
              </a:ln>
            </p:spPr>
          </p:cxnSp>
          <p:sp>
            <p:nvSpPr>
              <p:cNvPr id="524" name="Google Shape;524;p23"/>
              <p:cNvSpPr/>
              <p:nvPr/>
            </p:nvSpPr>
            <p:spPr>
              <a:xfrm>
                <a:off x="3368676"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525" name="Google Shape;525;p23"/>
            <p:cNvSpPr/>
            <p:nvPr/>
          </p:nvSpPr>
          <p:spPr>
            <a:xfrm flipH="1">
              <a:off x="4469142" y="2750589"/>
              <a:ext cx="100801"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grpSp>
        <p:nvGrpSpPr>
          <p:cNvPr id="526" name="Google Shape;526;p23"/>
          <p:cNvGrpSpPr/>
          <p:nvPr/>
        </p:nvGrpSpPr>
        <p:grpSpPr>
          <a:xfrm>
            <a:off x="801534" y="1660573"/>
            <a:ext cx="3757301" cy="105664"/>
            <a:chOff x="808539" y="2745725"/>
            <a:chExt cx="3757301" cy="105664"/>
          </a:xfrm>
        </p:grpSpPr>
        <p:grpSp>
          <p:nvGrpSpPr>
            <p:cNvPr id="527" name="Google Shape;527;p23"/>
            <p:cNvGrpSpPr/>
            <p:nvPr/>
          </p:nvGrpSpPr>
          <p:grpSpPr>
            <a:xfrm flipH="1">
              <a:off x="808539" y="2750589"/>
              <a:ext cx="3749297" cy="100800"/>
              <a:chOff x="989788" y="3240138"/>
              <a:chExt cx="2444612" cy="100800"/>
            </a:xfrm>
          </p:grpSpPr>
          <p:cxnSp>
            <p:nvCxnSpPr>
              <p:cNvPr id="528" name="Google Shape;528;p23"/>
              <p:cNvCxnSpPr/>
              <p:nvPr/>
            </p:nvCxnSpPr>
            <p:spPr>
              <a:xfrm>
                <a:off x="989788" y="3285674"/>
                <a:ext cx="2394213" cy="0"/>
              </a:xfrm>
              <a:prstGeom prst="straightConnector1">
                <a:avLst/>
              </a:prstGeom>
              <a:noFill/>
              <a:ln cap="flat" cmpd="sng" w="9525">
                <a:solidFill>
                  <a:srgbClr val="7F7F7F"/>
                </a:solidFill>
                <a:prstDash val="solid"/>
                <a:miter lim="800000"/>
                <a:headEnd len="sm" w="sm" type="none"/>
                <a:tailEnd len="sm" w="sm" type="none"/>
              </a:ln>
            </p:spPr>
          </p:cxnSp>
          <p:sp>
            <p:nvSpPr>
              <p:cNvPr id="529" name="Google Shape;529;p23"/>
              <p:cNvSpPr/>
              <p:nvPr/>
            </p:nvSpPr>
            <p:spPr>
              <a:xfrm>
                <a:off x="3368676"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530" name="Google Shape;530;p23"/>
            <p:cNvSpPr/>
            <p:nvPr/>
          </p:nvSpPr>
          <p:spPr>
            <a:xfrm flipH="1">
              <a:off x="4465039" y="2745725"/>
              <a:ext cx="100801"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apéndice">
  <p:cSld name="Diseño de contenido de apéndice">
    <p:spTree>
      <p:nvGrpSpPr>
        <p:cNvPr id="531" name="Shape 531"/>
        <p:cNvGrpSpPr/>
        <p:nvPr/>
      </p:nvGrpSpPr>
      <p:grpSpPr>
        <a:xfrm>
          <a:off x="0" y="0"/>
          <a:ext cx="0" cy="0"/>
          <a:chOff x="0" y="0"/>
          <a:chExt cx="0" cy="0"/>
        </a:xfrm>
      </p:grpSpPr>
      <p:sp>
        <p:nvSpPr>
          <p:cNvPr id="532" name="Google Shape;532;p24"/>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33" name="Google Shape;533;p24"/>
          <p:cNvSpPr/>
          <p:nvPr>
            <p:ph idx="2" type="pic"/>
          </p:nvPr>
        </p:nvSpPr>
        <p:spPr>
          <a:xfrm>
            <a:off x="6032" y="1912946"/>
            <a:ext cx="12185968" cy="349300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534" name="Google Shape;534;p24"/>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5" name="Google Shape;535;p24"/>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6" name="Google Shape;536;p24"/>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537" name="Google Shape;537;p24"/>
          <p:cNvSpPr txBox="1"/>
          <p:nvPr>
            <p:ph type="title"/>
          </p:nvPr>
        </p:nvSpPr>
        <p:spPr>
          <a:xfrm>
            <a:off x="3848934" y="457496"/>
            <a:ext cx="4494133" cy="804338"/>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8" name="Google Shape;538;p24"/>
          <p:cNvSpPr/>
          <p:nvPr>
            <p:ph idx="3"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cxnSp>
        <p:nvCxnSpPr>
          <p:cNvPr id="539" name="Google Shape;539;p24"/>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540" name="Google Shape;540;p24"/>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541" name="Google Shape;541;p24"/>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542" name="Google Shape;542;p24"/>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nvGrpSpPr>
          <p:cNvPr id="543" name="Google Shape;543;p24"/>
          <p:cNvGrpSpPr/>
          <p:nvPr/>
        </p:nvGrpSpPr>
        <p:grpSpPr>
          <a:xfrm>
            <a:off x="4765026" y="1509426"/>
            <a:ext cx="2661947" cy="100800"/>
            <a:chOff x="4732221" y="1509426"/>
            <a:chExt cx="2661947" cy="100800"/>
          </a:xfrm>
        </p:grpSpPr>
        <p:grpSp>
          <p:nvGrpSpPr>
            <p:cNvPr id="544" name="Google Shape;544;p24"/>
            <p:cNvGrpSpPr/>
            <p:nvPr/>
          </p:nvGrpSpPr>
          <p:grpSpPr>
            <a:xfrm flipH="1">
              <a:off x="4732221" y="1509426"/>
              <a:ext cx="2597297" cy="100800"/>
              <a:chOff x="1740914" y="3240138"/>
              <a:chExt cx="1693486" cy="100800"/>
            </a:xfrm>
          </p:grpSpPr>
          <p:cxnSp>
            <p:nvCxnSpPr>
              <p:cNvPr id="545" name="Google Shape;545;p24"/>
              <p:cNvCxnSpPr/>
              <p:nvPr/>
            </p:nvCxnSpPr>
            <p:spPr>
              <a:xfrm>
                <a:off x="1740914" y="3290538"/>
                <a:ext cx="1643087" cy="0"/>
              </a:xfrm>
              <a:prstGeom prst="straightConnector1">
                <a:avLst/>
              </a:prstGeom>
              <a:noFill/>
              <a:ln cap="flat" cmpd="sng" w="9525">
                <a:solidFill>
                  <a:srgbClr val="7F7F7F"/>
                </a:solidFill>
                <a:prstDash val="solid"/>
                <a:miter lim="800000"/>
                <a:headEnd len="sm" w="sm" type="none"/>
                <a:tailEnd len="sm" w="sm" type="none"/>
              </a:ln>
            </p:spPr>
          </p:cxnSp>
          <p:sp>
            <p:nvSpPr>
              <p:cNvPr id="546" name="Google Shape;546;p24"/>
              <p:cNvSpPr/>
              <p:nvPr/>
            </p:nvSpPr>
            <p:spPr>
              <a:xfrm>
                <a:off x="3368676"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547" name="Google Shape;547;p24"/>
            <p:cNvSpPr/>
            <p:nvPr/>
          </p:nvSpPr>
          <p:spPr>
            <a:xfrm flipH="1">
              <a:off x="7293367" y="1509426"/>
              <a:ext cx="100801"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testimonios">
  <p:cSld name="Diseño de contenido de testimonios">
    <p:spTree>
      <p:nvGrpSpPr>
        <p:cNvPr id="548" name="Shape 548"/>
        <p:cNvGrpSpPr/>
        <p:nvPr/>
      </p:nvGrpSpPr>
      <p:grpSpPr>
        <a:xfrm>
          <a:off x="0" y="0"/>
          <a:ext cx="0" cy="0"/>
          <a:chOff x="0" y="0"/>
          <a:chExt cx="0" cy="0"/>
        </a:xfrm>
      </p:grpSpPr>
      <p:sp>
        <p:nvSpPr>
          <p:cNvPr id="549" name="Google Shape;549;p25"/>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50" name="Google Shape;550;p25"/>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1" name="Google Shape;551;p25"/>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2" name="Google Shape;552;p25"/>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553" name="Google Shape;553;p25"/>
          <p:cNvSpPr txBox="1"/>
          <p:nvPr>
            <p:ph type="title"/>
          </p:nvPr>
        </p:nvSpPr>
        <p:spPr>
          <a:xfrm>
            <a:off x="5104263" y="707529"/>
            <a:ext cx="6310887" cy="569086"/>
          </a:xfrm>
          <a:prstGeom prst="rect">
            <a:avLst/>
          </a:prstGeom>
          <a:noFill/>
          <a:ln>
            <a:noFill/>
          </a:ln>
        </p:spPr>
        <p:txBody>
          <a:bodyPr anchorCtr="0" anchor="b" bIns="0" lIns="0" spcFirstLastPara="1" rIns="0" wrap="square" tIns="0">
            <a:noAutofit/>
          </a:bodyPr>
          <a:lstStyle>
            <a:lvl1pPr lvl="0" algn="r">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4" name="Google Shape;554;p25"/>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555" name="Google Shape;555;p25"/>
          <p:cNvGrpSpPr/>
          <p:nvPr/>
        </p:nvGrpSpPr>
        <p:grpSpPr>
          <a:xfrm flipH="1">
            <a:off x="7956142" y="1375202"/>
            <a:ext cx="4219416" cy="100800"/>
            <a:chOff x="685770" y="3240138"/>
            <a:chExt cx="2634457" cy="100800"/>
          </a:xfrm>
        </p:grpSpPr>
        <p:cxnSp>
          <p:nvCxnSpPr>
            <p:cNvPr id="556" name="Google Shape;556;p25"/>
            <p:cNvCxnSpPr/>
            <p:nvPr/>
          </p:nvCxnSpPr>
          <p:spPr>
            <a:xfrm>
              <a:off x="685770" y="3290538"/>
              <a:ext cx="2614093" cy="0"/>
            </a:xfrm>
            <a:prstGeom prst="straightConnector1">
              <a:avLst/>
            </a:prstGeom>
            <a:noFill/>
            <a:ln cap="flat" cmpd="sng" w="9525">
              <a:solidFill>
                <a:srgbClr val="7F7F7F"/>
              </a:solidFill>
              <a:prstDash val="solid"/>
              <a:miter lim="800000"/>
              <a:headEnd len="sm" w="sm" type="none"/>
              <a:tailEnd len="sm" w="sm" type="none"/>
            </a:ln>
          </p:spPr>
        </p:cxnSp>
        <p:sp>
          <p:nvSpPr>
            <p:cNvPr id="557" name="Google Shape;557;p25"/>
            <p:cNvSpPr/>
            <p:nvPr/>
          </p:nvSpPr>
          <p:spPr>
            <a:xfrm>
              <a:off x="3254503"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cxnSp>
        <p:nvCxnSpPr>
          <p:cNvPr id="558" name="Google Shape;558;p25"/>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559" name="Google Shape;559;p25"/>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560" name="Google Shape;560;p25"/>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561" name="Google Shape;561;p25"/>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62" name="Google Shape;562;p25"/>
          <p:cNvSpPr txBox="1"/>
          <p:nvPr>
            <p:ph idx="1" type="body"/>
          </p:nvPr>
        </p:nvSpPr>
        <p:spPr>
          <a:xfrm>
            <a:off x="822459" y="4996962"/>
            <a:ext cx="1625324" cy="3283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600"/>
              <a:buFont typeface="Courier New"/>
              <a:buNone/>
              <a:defRPr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563" name="Google Shape;563;p25"/>
          <p:cNvSpPr txBox="1"/>
          <p:nvPr>
            <p:ph idx="3" type="body"/>
          </p:nvPr>
        </p:nvSpPr>
        <p:spPr>
          <a:xfrm>
            <a:off x="822459" y="4191894"/>
            <a:ext cx="1625324" cy="720726"/>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564" name="Google Shape;564;p25"/>
          <p:cNvSpPr/>
          <p:nvPr>
            <p:ph idx="4" type="pic"/>
          </p:nvPr>
        </p:nvSpPr>
        <p:spPr>
          <a:xfrm>
            <a:off x="2447783" y="4435460"/>
            <a:ext cx="1106424" cy="1106423"/>
          </a:xfrm>
          <a:prstGeom prst="ellipse">
            <a:avLst/>
          </a:prstGeom>
          <a:noFill/>
          <a:ln cap="flat" cmpd="sng" w="12700">
            <a:solidFill>
              <a:srgbClr val="7F7F7F"/>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cxnSp>
        <p:nvCxnSpPr>
          <p:cNvPr id="565" name="Google Shape;565;p25"/>
          <p:cNvCxnSpPr/>
          <p:nvPr/>
        </p:nvCxnSpPr>
        <p:spPr>
          <a:xfrm rot="10800000">
            <a:off x="3000995" y="3984820"/>
            <a:ext cx="0" cy="442551"/>
          </a:xfrm>
          <a:prstGeom prst="straightConnector1">
            <a:avLst/>
          </a:prstGeom>
          <a:noFill/>
          <a:ln cap="flat" cmpd="sng" w="9525">
            <a:solidFill>
              <a:schemeClr val="dk2"/>
            </a:solidFill>
            <a:prstDash val="solid"/>
            <a:miter lim="800000"/>
            <a:headEnd len="sm" w="sm" type="none"/>
            <a:tailEnd len="sm" w="sm" type="none"/>
          </a:ln>
        </p:spPr>
      </p:cxnSp>
      <p:sp>
        <p:nvSpPr>
          <p:cNvPr id="566" name="Google Shape;566;p25"/>
          <p:cNvSpPr txBox="1"/>
          <p:nvPr>
            <p:ph idx="5" type="body"/>
          </p:nvPr>
        </p:nvSpPr>
        <p:spPr>
          <a:xfrm>
            <a:off x="803253" y="1769589"/>
            <a:ext cx="3044973" cy="2212848"/>
          </a:xfrm>
          <a:prstGeom prst="rect">
            <a:avLst/>
          </a:prstGeom>
          <a:noFill/>
          <a:ln cap="flat" cmpd="sng" w="9525">
            <a:solidFill>
              <a:srgbClr val="7F7F7F"/>
            </a:solidFill>
            <a:prstDash val="solid"/>
            <a:round/>
            <a:headEnd len="sm" w="sm" type="none"/>
            <a:tailEnd len="sm" w="sm" type="none"/>
          </a:ln>
        </p:spPr>
        <p:txBody>
          <a:bodyPr anchorCtr="0" anchor="t" bIns="180000" lIns="216000" spcFirstLastPara="1" rIns="216000" wrap="square" tIns="180000">
            <a:noAutofit/>
          </a:bodyPr>
          <a:lstStyle>
            <a:lvl1pPr indent="-228600" lvl="0" marL="457200" algn="l">
              <a:lnSpc>
                <a:spcPct val="90000"/>
              </a:lnSpc>
              <a:spcBef>
                <a:spcPts val="1000"/>
              </a:spcBef>
              <a:spcAft>
                <a:spcPts val="0"/>
              </a:spcAft>
              <a:buClr>
                <a:schemeClr val="dk2"/>
              </a:buClr>
              <a:buSzPts val="1400"/>
              <a:buNone/>
              <a:defRPr sz="1400">
                <a:solidFill>
                  <a:schemeClr val="dk2"/>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67" name="Google Shape;567;p25"/>
          <p:cNvSpPr/>
          <p:nvPr/>
        </p:nvSpPr>
        <p:spPr>
          <a:xfrm>
            <a:off x="2950595" y="3930376"/>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68" name="Google Shape;568;p25"/>
          <p:cNvSpPr txBox="1"/>
          <p:nvPr>
            <p:ph idx="6" type="body"/>
          </p:nvPr>
        </p:nvSpPr>
        <p:spPr>
          <a:xfrm>
            <a:off x="4586638" y="4996962"/>
            <a:ext cx="1625324" cy="3283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600"/>
              <a:buFont typeface="Courier New"/>
              <a:buNone/>
              <a:defRPr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569" name="Google Shape;569;p25"/>
          <p:cNvSpPr txBox="1"/>
          <p:nvPr>
            <p:ph idx="7" type="body"/>
          </p:nvPr>
        </p:nvSpPr>
        <p:spPr>
          <a:xfrm>
            <a:off x="4586638" y="4191894"/>
            <a:ext cx="1625324" cy="720726"/>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570" name="Google Shape;570;p25"/>
          <p:cNvSpPr/>
          <p:nvPr>
            <p:ph idx="8" type="pic"/>
          </p:nvPr>
        </p:nvSpPr>
        <p:spPr>
          <a:xfrm>
            <a:off x="6211962" y="4435460"/>
            <a:ext cx="1106424" cy="1106423"/>
          </a:xfrm>
          <a:prstGeom prst="ellipse">
            <a:avLst/>
          </a:prstGeom>
          <a:noFill/>
          <a:ln cap="flat" cmpd="sng" w="12700">
            <a:solidFill>
              <a:srgbClr val="7F7F7F"/>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cxnSp>
        <p:nvCxnSpPr>
          <p:cNvPr id="571" name="Google Shape;571;p25"/>
          <p:cNvCxnSpPr/>
          <p:nvPr/>
        </p:nvCxnSpPr>
        <p:spPr>
          <a:xfrm rot="10800000">
            <a:off x="6765174" y="3984820"/>
            <a:ext cx="0" cy="442551"/>
          </a:xfrm>
          <a:prstGeom prst="straightConnector1">
            <a:avLst/>
          </a:prstGeom>
          <a:noFill/>
          <a:ln cap="flat" cmpd="sng" w="9525">
            <a:solidFill>
              <a:schemeClr val="dk2"/>
            </a:solidFill>
            <a:prstDash val="solid"/>
            <a:miter lim="800000"/>
            <a:headEnd len="sm" w="sm" type="none"/>
            <a:tailEnd len="sm" w="sm" type="none"/>
          </a:ln>
        </p:spPr>
      </p:cxnSp>
      <p:sp>
        <p:nvSpPr>
          <p:cNvPr id="572" name="Google Shape;572;p25"/>
          <p:cNvSpPr txBox="1"/>
          <p:nvPr>
            <p:ph idx="9" type="body"/>
          </p:nvPr>
        </p:nvSpPr>
        <p:spPr>
          <a:xfrm>
            <a:off x="4567432" y="1769589"/>
            <a:ext cx="3044973" cy="2212848"/>
          </a:xfrm>
          <a:prstGeom prst="rect">
            <a:avLst/>
          </a:prstGeom>
          <a:noFill/>
          <a:ln cap="flat" cmpd="sng" w="9525">
            <a:solidFill>
              <a:srgbClr val="7F7F7F"/>
            </a:solidFill>
            <a:prstDash val="solid"/>
            <a:round/>
            <a:headEnd len="sm" w="sm" type="none"/>
            <a:tailEnd len="sm" w="sm" type="none"/>
          </a:ln>
        </p:spPr>
        <p:txBody>
          <a:bodyPr anchorCtr="0" anchor="t" bIns="180000" lIns="216000" spcFirstLastPara="1" rIns="216000" wrap="square" tIns="180000">
            <a:noAutofit/>
          </a:bodyPr>
          <a:lstStyle>
            <a:lvl1pPr indent="-228600" lvl="0" marL="457200" algn="l">
              <a:lnSpc>
                <a:spcPct val="90000"/>
              </a:lnSpc>
              <a:spcBef>
                <a:spcPts val="1000"/>
              </a:spcBef>
              <a:spcAft>
                <a:spcPts val="0"/>
              </a:spcAft>
              <a:buClr>
                <a:schemeClr val="dk2"/>
              </a:buClr>
              <a:buSzPts val="1400"/>
              <a:buNone/>
              <a:defRPr sz="1400">
                <a:solidFill>
                  <a:schemeClr val="dk2"/>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3" name="Google Shape;573;p25"/>
          <p:cNvSpPr/>
          <p:nvPr/>
        </p:nvSpPr>
        <p:spPr>
          <a:xfrm>
            <a:off x="6714774" y="3930376"/>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74" name="Google Shape;574;p25"/>
          <p:cNvSpPr txBox="1"/>
          <p:nvPr>
            <p:ph idx="13" type="body"/>
          </p:nvPr>
        </p:nvSpPr>
        <p:spPr>
          <a:xfrm>
            <a:off x="8350818" y="4992196"/>
            <a:ext cx="1625324" cy="3283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600"/>
              <a:buFont typeface="Courier New"/>
              <a:buNone/>
              <a:defRPr i="1" sz="16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575" name="Google Shape;575;p25"/>
          <p:cNvSpPr txBox="1"/>
          <p:nvPr>
            <p:ph idx="14" type="body"/>
          </p:nvPr>
        </p:nvSpPr>
        <p:spPr>
          <a:xfrm>
            <a:off x="8350818" y="4187128"/>
            <a:ext cx="1625324" cy="720726"/>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576" name="Google Shape;576;p25"/>
          <p:cNvSpPr/>
          <p:nvPr>
            <p:ph idx="15" type="pic"/>
          </p:nvPr>
        </p:nvSpPr>
        <p:spPr>
          <a:xfrm>
            <a:off x="9976142" y="4430694"/>
            <a:ext cx="1106424" cy="1106423"/>
          </a:xfrm>
          <a:prstGeom prst="ellipse">
            <a:avLst/>
          </a:prstGeom>
          <a:noFill/>
          <a:ln cap="flat" cmpd="sng" w="12700">
            <a:solidFill>
              <a:srgbClr val="7F7F7F"/>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cxnSp>
        <p:nvCxnSpPr>
          <p:cNvPr id="577" name="Google Shape;577;p25"/>
          <p:cNvCxnSpPr/>
          <p:nvPr/>
        </p:nvCxnSpPr>
        <p:spPr>
          <a:xfrm rot="10800000">
            <a:off x="10529354" y="3980054"/>
            <a:ext cx="0" cy="442551"/>
          </a:xfrm>
          <a:prstGeom prst="straightConnector1">
            <a:avLst/>
          </a:prstGeom>
          <a:noFill/>
          <a:ln cap="flat" cmpd="sng" w="9525">
            <a:solidFill>
              <a:schemeClr val="dk2"/>
            </a:solidFill>
            <a:prstDash val="solid"/>
            <a:miter lim="800000"/>
            <a:headEnd len="sm" w="sm" type="none"/>
            <a:tailEnd len="sm" w="sm" type="none"/>
          </a:ln>
        </p:spPr>
      </p:cxnSp>
      <p:sp>
        <p:nvSpPr>
          <p:cNvPr id="578" name="Google Shape;578;p25"/>
          <p:cNvSpPr txBox="1"/>
          <p:nvPr>
            <p:ph idx="16" type="body"/>
          </p:nvPr>
        </p:nvSpPr>
        <p:spPr>
          <a:xfrm>
            <a:off x="8331612" y="1769589"/>
            <a:ext cx="3044973" cy="2212848"/>
          </a:xfrm>
          <a:prstGeom prst="rect">
            <a:avLst/>
          </a:prstGeom>
          <a:noFill/>
          <a:ln cap="flat" cmpd="sng" w="9525">
            <a:solidFill>
              <a:srgbClr val="7F7F7F"/>
            </a:solidFill>
            <a:prstDash val="solid"/>
            <a:round/>
            <a:headEnd len="sm" w="sm" type="none"/>
            <a:tailEnd len="sm" w="sm" type="none"/>
          </a:ln>
        </p:spPr>
        <p:txBody>
          <a:bodyPr anchorCtr="0" anchor="t" bIns="180000" lIns="216000" spcFirstLastPara="1" rIns="216000" wrap="square" tIns="180000">
            <a:noAutofit/>
          </a:bodyPr>
          <a:lstStyle>
            <a:lvl1pPr indent="-228600" lvl="0" marL="457200" algn="l">
              <a:lnSpc>
                <a:spcPct val="90000"/>
              </a:lnSpc>
              <a:spcBef>
                <a:spcPts val="1000"/>
              </a:spcBef>
              <a:spcAft>
                <a:spcPts val="0"/>
              </a:spcAft>
              <a:buClr>
                <a:schemeClr val="dk2"/>
              </a:buClr>
              <a:buSzPts val="1400"/>
              <a:buNone/>
              <a:defRPr sz="1400">
                <a:solidFill>
                  <a:schemeClr val="dk2"/>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9" name="Google Shape;579;p25"/>
          <p:cNvSpPr/>
          <p:nvPr/>
        </p:nvSpPr>
        <p:spPr>
          <a:xfrm>
            <a:off x="10478954" y="3925610"/>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caso práctico">
  <p:cSld name="Diseño de contenido de caso práctico">
    <p:spTree>
      <p:nvGrpSpPr>
        <p:cNvPr id="580" name="Shape 580"/>
        <p:cNvGrpSpPr/>
        <p:nvPr/>
      </p:nvGrpSpPr>
      <p:grpSpPr>
        <a:xfrm>
          <a:off x="0" y="0"/>
          <a:ext cx="0" cy="0"/>
          <a:chOff x="0" y="0"/>
          <a:chExt cx="0" cy="0"/>
        </a:xfrm>
      </p:grpSpPr>
      <p:sp>
        <p:nvSpPr>
          <p:cNvPr id="581" name="Google Shape;581;p26"/>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82" name="Google Shape;582;p26"/>
          <p:cNvSpPr txBox="1"/>
          <p:nvPr>
            <p:ph type="title"/>
          </p:nvPr>
        </p:nvSpPr>
        <p:spPr>
          <a:xfrm>
            <a:off x="803276" y="1980591"/>
            <a:ext cx="4187903" cy="1177174"/>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3" name="Google Shape;583;p26"/>
          <p:cNvSpPr txBox="1"/>
          <p:nvPr>
            <p:ph idx="1" type="body"/>
          </p:nvPr>
        </p:nvSpPr>
        <p:spPr>
          <a:xfrm>
            <a:off x="826770" y="3610893"/>
            <a:ext cx="4168311" cy="189753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584" name="Google Shape;584;p26"/>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5" name="Google Shape;585;p26"/>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6" name="Google Shape;586;p26"/>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587" name="Google Shape;587;p26"/>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588" name="Google Shape;588;p26"/>
          <p:cNvGrpSpPr/>
          <p:nvPr/>
        </p:nvGrpSpPr>
        <p:grpSpPr>
          <a:xfrm>
            <a:off x="0" y="3319328"/>
            <a:ext cx="4925183" cy="100800"/>
            <a:chOff x="-1228304" y="3240138"/>
            <a:chExt cx="4925183" cy="100800"/>
          </a:xfrm>
        </p:grpSpPr>
        <p:cxnSp>
          <p:nvCxnSpPr>
            <p:cNvPr id="589" name="Google Shape;589;p26"/>
            <p:cNvCxnSpPr/>
            <p:nvPr/>
          </p:nvCxnSpPr>
          <p:spPr>
            <a:xfrm>
              <a:off x="-1228304" y="3290538"/>
              <a:ext cx="4860000" cy="0"/>
            </a:xfrm>
            <a:prstGeom prst="straightConnector1">
              <a:avLst/>
            </a:prstGeom>
            <a:noFill/>
            <a:ln cap="flat" cmpd="sng" w="9525">
              <a:solidFill>
                <a:srgbClr val="7F7F7F"/>
              </a:solidFill>
              <a:prstDash val="solid"/>
              <a:miter lim="800000"/>
              <a:headEnd len="sm" w="sm" type="none"/>
              <a:tailEnd len="sm" w="sm" type="none"/>
            </a:ln>
          </p:spPr>
        </p:cxnSp>
        <p:sp>
          <p:nvSpPr>
            <p:cNvPr id="590" name="Google Shape;590;p26"/>
            <p:cNvSpPr/>
            <p:nvPr/>
          </p:nvSpPr>
          <p:spPr>
            <a:xfrm>
              <a:off x="3596079" y="3240138"/>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591" name="Google Shape;591;p26"/>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592" name="Google Shape;592;p26"/>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593" name="Google Shape;593;p26"/>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594" name="Google Shape;594;p26"/>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595" name="Google Shape;595;p26"/>
          <p:cNvSpPr txBox="1"/>
          <p:nvPr>
            <p:ph idx="3" type="body"/>
          </p:nvPr>
        </p:nvSpPr>
        <p:spPr>
          <a:xfrm>
            <a:off x="5267325" y="1126345"/>
            <a:ext cx="6086475" cy="2662466"/>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596" name="Google Shape;596;p26"/>
          <p:cNvSpPr txBox="1"/>
          <p:nvPr>
            <p:ph idx="4" type="body"/>
          </p:nvPr>
        </p:nvSpPr>
        <p:spPr>
          <a:xfrm>
            <a:off x="5269967" y="3909256"/>
            <a:ext cx="6086475" cy="1822399"/>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teléfono móvil y contenido">
  <p:cSld name="Diseño de teléfono móvil y contenido">
    <p:spTree>
      <p:nvGrpSpPr>
        <p:cNvPr id="597" name="Shape 597"/>
        <p:cNvGrpSpPr/>
        <p:nvPr/>
      </p:nvGrpSpPr>
      <p:grpSpPr>
        <a:xfrm>
          <a:off x="0" y="0"/>
          <a:ext cx="0" cy="0"/>
          <a:chOff x="0" y="0"/>
          <a:chExt cx="0" cy="0"/>
        </a:xfrm>
      </p:grpSpPr>
      <p:sp>
        <p:nvSpPr>
          <p:cNvPr id="598" name="Google Shape;598;p27"/>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99" name="Google Shape;599;p27"/>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0" name="Google Shape;600;p27"/>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1" name="Google Shape;601;p27"/>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602" name="Google Shape;602;p27"/>
          <p:cNvSpPr txBox="1"/>
          <p:nvPr>
            <p:ph type="title"/>
          </p:nvPr>
        </p:nvSpPr>
        <p:spPr>
          <a:xfrm>
            <a:off x="6096000" y="1294387"/>
            <a:ext cx="5314072" cy="56908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3" name="Google Shape;603;p27"/>
          <p:cNvSpPr txBox="1"/>
          <p:nvPr>
            <p:ph idx="1" type="body"/>
          </p:nvPr>
        </p:nvSpPr>
        <p:spPr>
          <a:xfrm>
            <a:off x="6096000" y="2212679"/>
            <a:ext cx="5292725" cy="9784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604" name="Google Shape;604;p27"/>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605" name="Google Shape;605;p27"/>
          <p:cNvGrpSpPr/>
          <p:nvPr/>
        </p:nvGrpSpPr>
        <p:grpSpPr>
          <a:xfrm flipH="1">
            <a:off x="6095999" y="1970230"/>
            <a:ext cx="6096000" cy="100800"/>
            <a:chOff x="646015" y="3248308"/>
            <a:chExt cx="3107749" cy="100800"/>
          </a:xfrm>
        </p:grpSpPr>
        <p:cxnSp>
          <p:nvCxnSpPr>
            <p:cNvPr id="606" name="Google Shape;606;p27"/>
            <p:cNvCxnSpPr/>
            <p:nvPr/>
          </p:nvCxnSpPr>
          <p:spPr>
            <a:xfrm>
              <a:off x="646015" y="3290538"/>
              <a:ext cx="3107749" cy="0"/>
            </a:xfrm>
            <a:prstGeom prst="straightConnector1">
              <a:avLst/>
            </a:prstGeom>
            <a:noFill/>
            <a:ln cap="flat" cmpd="sng" w="9525">
              <a:solidFill>
                <a:srgbClr val="7F7F7F"/>
              </a:solidFill>
              <a:prstDash val="solid"/>
              <a:miter lim="800000"/>
              <a:headEnd len="sm" w="sm" type="none"/>
              <a:tailEnd len="sm" w="sm" type="none"/>
            </a:ln>
          </p:spPr>
        </p:cxnSp>
        <p:sp>
          <p:nvSpPr>
            <p:cNvPr id="607" name="Google Shape;607;p27"/>
            <p:cNvSpPr/>
            <p:nvPr/>
          </p:nvSpPr>
          <p:spPr>
            <a:xfrm>
              <a:off x="3702376" y="3248308"/>
              <a:ext cx="51388"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cxnSp>
        <p:nvCxnSpPr>
          <p:cNvPr id="608" name="Google Shape;608;p27"/>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609" name="Google Shape;609;p27"/>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610" name="Google Shape;610;p27"/>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611" name="Google Shape;611;p27"/>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12" name="Google Shape;612;p27"/>
          <p:cNvSpPr txBox="1"/>
          <p:nvPr>
            <p:ph idx="3" type="body"/>
          </p:nvPr>
        </p:nvSpPr>
        <p:spPr>
          <a:xfrm>
            <a:off x="6098826" y="3335524"/>
            <a:ext cx="5311245" cy="2248846"/>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613" name="Google Shape;613;p27"/>
          <p:cNvSpPr/>
          <p:nvPr/>
        </p:nvSpPr>
        <p:spPr>
          <a:xfrm>
            <a:off x="963549" y="1819285"/>
            <a:ext cx="4306824" cy="3648456"/>
          </a:xfrm>
          <a:prstGeom prst="rect">
            <a:avLst/>
          </a:prstGeom>
          <a:blipFill rotWithShape="1">
            <a:blip r:embed="rId2">
              <a:alphaModFix/>
            </a:blip>
            <a:stretch>
              <a:fillRect b="-194" l="0" r="0" t="-194"/>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14" name="Google Shape;614;p27"/>
          <p:cNvSpPr/>
          <p:nvPr>
            <p:ph idx="4" type="pic"/>
          </p:nvPr>
        </p:nvSpPr>
        <p:spPr>
          <a:xfrm>
            <a:off x="3315505" y="1976894"/>
            <a:ext cx="1819656" cy="3108960"/>
          </a:xfrm>
          <a:prstGeom prst="rect">
            <a:avLst/>
          </a:prstGeom>
          <a:no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615" name="Google Shape;615;p27"/>
          <p:cNvSpPr/>
          <p:nvPr>
            <p:ph idx="5" type="pic"/>
          </p:nvPr>
        </p:nvSpPr>
        <p:spPr>
          <a:xfrm>
            <a:off x="1102188" y="3517926"/>
            <a:ext cx="2057400" cy="1819656"/>
          </a:xfrm>
          <a:prstGeom prst="rect">
            <a:avLst/>
          </a:prstGeom>
          <a:no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p:cSld name="Solo el título">
    <p:spTree>
      <p:nvGrpSpPr>
        <p:cNvPr id="616" name="Shape 616"/>
        <p:cNvGrpSpPr/>
        <p:nvPr/>
      </p:nvGrpSpPr>
      <p:grpSpPr>
        <a:xfrm>
          <a:off x="0" y="0"/>
          <a:ext cx="0" cy="0"/>
          <a:chOff x="0" y="0"/>
          <a:chExt cx="0" cy="0"/>
        </a:xfrm>
      </p:grpSpPr>
      <p:sp>
        <p:nvSpPr>
          <p:cNvPr id="617" name="Google Shape;617;p28"/>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18" name="Google Shape;618;p28"/>
          <p:cNvSpPr txBox="1"/>
          <p:nvPr>
            <p:ph type="title"/>
          </p:nvPr>
        </p:nvSpPr>
        <p:spPr>
          <a:xfrm>
            <a:off x="838200" y="365126"/>
            <a:ext cx="10515600" cy="65296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9" name="Google Shape;619;p28"/>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0" name="Google Shape;620;p28"/>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1" name="Google Shape;621;p28"/>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nual">
  <p:cSld name="Manual">
    <p:spTree>
      <p:nvGrpSpPr>
        <p:cNvPr id="622" name="Shape 622"/>
        <p:cNvGrpSpPr/>
        <p:nvPr/>
      </p:nvGrpSpPr>
      <p:grpSpPr>
        <a:xfrm>
          <a:off x="0" y="0"/>
          <a:ext cx="0" cy="0"/>
          <a:chOff x="0" y="0"/>
          <a:chExt cx="0" cy="0"/>
        </a:xfrm>
      </p:grpSpPr>
      <p:sp>
        <p:nvSpPr>
          <p:cNvPr id="623" name="Google Shape;623;p29"/>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24" name="Google Shape;624;p29"/>
          <p:cNvSpPr txBox="1"/>
          <p:nvPr>
            <p:ph idx="1" type="body"/>
          </p:nvPr>
        </p:nvSpPr>
        <p:spPr>
          <a:xfrm>
            <a:off x="883319" y="3054194"/>
            <a:ext cx="1645920" cy="618756"/>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2"/>
              </a:buClr>
              <a:buSzPts val="1400"/>
              <a:buNone/>
              <a:defRPr i="0" sz="1400">
                <a:solidFill>
                  <a:schemeClr val="dk2"/>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5" name="Google Shape;625;p29"/>
          <p:cNvSpPr txBox="1"/>
          <p:nvPr>
            <p:ph idx="2" type="body"/>
          </p:nvPr>
        </p:nvSpPr>
        <p:spPr>
          <a:xfrm>
            <a:off x="1384584" y="2023761"/>
            <a:ext cx="2469965" cy="982274"/>
          </a:xfrm>
          <a:prstGeom prst="rect">
            <a:avLst/>
          </a:prstGeom>
          <a:noFill/>
          <a:ln>
            <a:noFill/>
          </a:ln>
        </p:spPr>
        <p:txBody>
          <a:bodyPr anchorCtr="0" anchor="ctr" bIns="0" lIns="0" spcFirstLastPara="1" rIns="0" wrap="square" tIns="45700">
            <a:noAutofit/>
          </a:bodyPr>
          <a:lstStyle>
            <a:lvl1pPr indent="-228600" lvl="0" marL="457200" algn="l">
              <a:lnSpc>
                <a:spcPct val="90000"/>
              </a:lnSpc>
              <a:spcBef>
                <a:spcPts val="0"/>
              </a:spcBef>
              <a:spcAft>
                <a:spcPts val="0"/>
              </a:spcAft>
              <a:buClr>
                <a:schemeClr val="lt2"/>
              </a:buClr>
              <a:buSzPts val="2000"/>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6" name="Google Shape;626;p29"/>
          <p:cNvSpPr txBox="1"/>
          <p:nvPr>
            <p:ph idx="3" type="body"/>
          </p:nvPr>
        </p:nvSpPr>
        <p:spPr>
          <a:xfrm>
            <a:off x="2596444" y="3054194"/>
            <a:ext cx="1389888" cy="618756"/>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2"/>
              </a:buClr>
              <a:buSzPts val="1400"/>
              <a:buNone/>
              <a:defRPr i="0" sz="1400">
                <a:solidFill>
                  <a:schemeClr val="dk2"/>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7" name="Google Shape;627;p29"/>
          <p:cNvSpPr/>
          <p:nvPr>
            <p:ph idx="4" type="pic"/>
          </p:nvPr>
        </p:nvSpPr>
        <p:spPr>
          <a:xfrm>
            <a:off x="875852" y="3731781"/>
            <a:ext cx="1636776" cy="161848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628" name="Google Shape;628;p29"/>
          <p:cNvSpPr/>
          <p:nvPr>
            <p:ph idx="5" type="pic"/>
          </p:nvPr>
        </p:nvSpPr>
        <p:spPr>
          <a:xfrm>
            <a:off x="2499831" y="3731781"/>
            <a:ext cx="1636776" cy="161848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629" name="Google Shape;629;p29"/>
          <p:cNvSpPr txBox="1"/>
          <p:nvPr>
            <p:ph idx="6" type="body"/>
          </p:nvPr>
        </p:nvSpPr>
        <p:spPr>
          <a:xfrm>
            <a:off x="4940427" y="3054194"/>
            <a:ext cx="2113508" cy="618756"/>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2"/>
              </a:buClr>
              <a:buSzPts val="1400"/>
              <a:buNone/>
              <a:defRPr i="0" sz="1400">
                <a:solidFill>
                  <a:schemeClr val="dk2"/>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30" name="Google Shape;630;p29"/>
          <p:cNvSpPr txBox="1"/>
          <p:nvPr>
            <p:ph idx="7" type="body"/>
          </p:nvPr>
        </p:nvSpPr>
        <p:spPr>
          <a:xfrm>
            <a:off x="5494328" y="2023761"/>
            <a:ext cx="1943702" cy="982274"/>
          </a:xfrm>
          <a:prstGeom prst="rect">
            <a:avLst/>
          </a:prstGeom>
          <a:noFill/>
          <a:ln>
            <a:noFill/>
          </a:ln>
        </p:spPr>
        <p:txBody>
          <a:bodyPr anchorCtr="0" anchor="ctr" bIns="0" lIns="0" spcFirstLastPara="1" rIns="0" wrap="square" tIns="45700">
            <a:noAutofit/>
          </a:bodyPr>
          <a:lstStyle>
            <a:lvl1pPr indent="-228600" lvl="0" marL="457200" algn="l">
              <a:lnSpc>
                <a:spcPct val="90000"/>
              </a:lnSpc>
              <a:spcBef>
                <a:spcPts val="0"/>
              </a:spcBef>
              <a:spcAft>
                <a:spcPts val="0"/>
              </a:spcAft>
              <a:buClr>
                <a:schemeClr val="lt2"/>
              </a:buClr>
              <a:buSzPts val="2000"/>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31" name="Google Shape;631;p29"/>
          <p:cNvSpPr/>
          <p:nvPr>
            <p:ph idx="8" type="pic"/>
          </p:nvPr>
        </p:nvSpPr>
        <p:spPr>
          <a:xfrm>
            <a:off x="4946407" y="3731781"/>
            <a:ext cx="2048256" cy="896112"/>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632" name="Google Shape;632;p29"/>
          <p:cNvSpPr txBox="1"/>
          <p:nvPr>
            <p:ph idx="9" type="body"/>
          </p:nvPr>
        </p:nvSpPr>
        <p:spPr>
          <a:xfrm>
            <a:off x="7900319" y="3054194"/>
            <a:ext cx="2197045" cy="618756"/>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2"/>
              </a:buClr>
              <a:buSzPts val="1400"/>
              <a:buNone/>
              <a:defRPr i="0" sz="1400">
                <a:solidFill>
                  <a:schemeClr val="dk2"/>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33" name="Google Shape;633;p29"/>
          <p:cNvSpPr txBox="1"/>
          <p:nvPr>
            <p:ph idx="13" type="body"/>
          </p:nvPr>
        </p:nvSpPr>
        <p:spPr>
          <a:xfrm>
            <a:off x="8454220" y="2023761"/>
            <a:ext cx="1943702" cy="982274"/>
          </a:xfrm>
          <a:prstGeom prst="rect">
            <a:avLst/>
          </a:prstGeom>
          <a:noFill/>
          <a:ln>
            <a:noFill/>
          </a:ln>
        </p:spPr>
        <p:txBody>
          <a:bodyPr anchorCtr="0" anchor="ctr" bIns="0" lIns="0" spcFirstLastPara="1" rIns="0" wrap="square" tIns="45700">
            <a:noAutofit/>
          </a:bodyPr>
          <a:lstStyle>
            <a:lvl1pPr indent="-228600" lvl="0" marL="457200" algn="l">
              <a:lnSpc>
                <a:spcPct val="90000"/>
              </a:lnSpc>
              <a:spcBef>
                <a:spcPts val="0"/>
              </a:spcBef>
              <a:spcAft>
                <a:spcPts val="0"/>
              </a:spcAft>
              <a:buClr>
                <a:schemeClr val="lt2"/>
              </a:buClr>
              <a:buSzPts val="2000"/>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34" name="Google Shape;634;p29"/>
          <p:cNvSpPr txBox="1"/>
          <p:nvPr>
            <p:ph idx="14" type="body"/>
          </p:nvPr>
        </p:nvSpPr>
        <p:spPr>
          <a:xfrm>
            <a:off x="7900319" y="4671712"/>
            <a:ext cx="2223939" cy="51950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1"/>
              </a:buClr>
              <a:buSzPts val="1400"/>
              <a:buNone/>
              <a:defRPr i="0" sz="14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35" name="Google Shape;635;p29"/>
          <p:cNvSpPr txBox="1"/>
          <p:nvPr>
            <p:ph idx="15" type="body"/>
          </p:nvPr>
        </p:nvSpPr>
        <p:spPr>
          <a:xfrm>
            <a:off x="4940427" y="4830765"/>
            <a:ext cx="2048256" cy="51950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Clr>
                <a:schemeClr val="dk1"/>
              </a:buClr>
              <a:buSzPts val="1400"/>
              <a:buNone/>
              <a:defRPr i="0" sz="14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36" name="Google Shape;636;p29"/>
          <p:cNvSpPr txBox="1"/>
          <p:nvPr>
            <p:ph idx="16" type="body"/>
          </p:nvPr>
        </p:nvSpPr>
        <p:spPr>
          <a:xfrm>
            <a:off x="823358" y="2023413"/>
            <a:ext cx="558402" cy="8961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7" name="Google Shape;637;p29"/>
          <p:cNvSpPr txBox="1"/>
          <p:nvPr>
            <p:ph idx="17" type="body"/>
          </p:nvPr>
        </p:nvSpPr>
        <p:spPr>
          <a:xfrm>
            <a:off x="4912823" y="1999493"/>
            <a:ext cx="558402" cy="8961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8" name="Google Shape;638;p29"/>
          <p:cNvSpPr txBox="1"/>
          <p:nvPr>
            <p:ph idx="18" type="body"/>
          </p:nvPr>
        </p:nvSpPr>
        <p:spPr>
          <a:xfrm>
            <a:off x="7873424" y="2002966"/>
            <a:ext cx="558402" cy="8961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9" name="Google Shape;639;p29"/>
          <p:cNvSpPr txBox="1"/>
          <p:nvPr>
            <p:ph idx="19" type="body"/>
          </p:nvPr>
        </p:nvSpPr>
        <p:spPr>
          <a:xfrm>
            <a:off x="2359124" y="5706529"/>
            <a:ext cx="8993089" cy="365122"/>
          </a:xfrm>
          <a:prstGeom prst="rect">
            <a:avLst/>
          </a:prstGeom>
          <a:noFill/>
          <a:ln>
            <a:noFill/>
          </a:ln>
        </p:spPr>
        <p:txBody>
          <a:bodyPr anchorCtr="0" anchor="t" bIns="0" lIns="0" spcFirstLastPara="1" rIns="0" wrap="square" tIns="0">
            <a:noAutofit/>
          </a:bodyPr>
          <a:lstStyle>
            <a:lvl1pPr indent="-228600" lvl="0" marL="457200" algn="r">
              <a:lnSpc>
                <a:spcPct val="100000"/>
              </a:lnSpc>
              <a:spcBef>
                <a:spcPts val="0"/>
              </a:spcBef>
              <a:spcAft>
                <a:spcPts val="0"/>
              </a:spcAft>
              <a:buClr>
                <a:schemeClr val="lt2"/>
              </a:buClr>
              <a:buSzPts val="1400"/>
              <a:buNone/>
              <a:defRPr i="0" sz="1400">
                <a:solidFill>
                  <a:schemeClr val="lt2"/>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40" name="Google Shape;640;p29"/>
          <p:cNvSpPr txBox="1"/>
          <p:nvPr>
            <p:ph type="title"/>
          </p:nvPr>
        </p:nvSpPr>
        <p:spPr>
          <a:xfrm>
            <a:off x="839789" y="780001"/>
            <a:ext cx="10512424" cy="606677"/>
          </a:xfrm>
          <a:prstGeom prst="rect">
            <a:avLst/>
          </a:prstGeom>
          <a:noFill/>
          <a:ln>
            <a:noFill/>
          </a:ln>
        </p:spPr>
        <p:txBody>
          <a:bodyPr anchorCtr="0" anchor="t" bIns="0" lIns="0" spcFirstLastPara="1" rIns="0" wrap="square" tIns="0">
            <a:noAutofit/>
          </a:bodyPr>
          <a:lstStyle>
            <a:lvl1pPr lvl="0" algn="r">
              <a:lnSpc>
                <a:spcPct val="90000"/>
              </a:lnSpc>
              <a:spcBef>
                <a:spcPts val="0"/>
              </a:spcBef>
              <a:spcAft>
                <a:spcPts val="0"/>
              </a:spcAft>
              <a:buClr>
                <a:schemeClr val="lt2"/>
              </a:buClr>
              <a:buSzPts val="3600"/>
              <a:buFont typeface="Gill Sans"/>
              <a:buNone/>
              <a:defRPr b="1" sz="3600">
                <a:solidFill>
                  <a:schemeClr val="lt2"/>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1" name="Google Shape;641;p29"/>
          <p:cNvSpPr/>
          <p:nvPr>
            <p:ph idx="20" type="pic"/>
          </p:nvPr>
        </p:nvSpPr>
        <p:spPr>
          <a:xfrm>
            <a:off x="7900319" y="3779907"/>
            <a:ext cx="1481328" cy="758952"/>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642" name="Google Shape;642;p29"/>
          <p:cNvGrpSpPr/>
          <p:nvPr/>
        </p:nvGrpSpPr>
        <p:grpSpPr>
          <a:xfrm flipH="1">
            <a:off x="4416000" y="1375202"/>
            <a:ext cx="7776000" cy="100800"/>
            <a:chOff x="-322289" y="3240138"/>
            <a:chExt cx="5070122" cy="100800"/>
          </a:xfrm>
        </p:grpSpPr>
        <p:cxnSp>
          <p:nvCxnSpPr>
            <p:cNvPr id="643" name="Google Shape;643;p29"/>
            <p:cNvCxnSpPr/>
            <p:nvPr/>
          </p:nvCxnSpPr>
          <p:spPr>
            <a:xfrm>
              <a:off x="-322289" y="3290538"/>
              <a:ext cx="5070122" cy="0"/>
            </a:xfrm>
            <a:prstGeom prst="straightConnector1">
              <a:avLst/>
            </a:prstGeom>
            <a:noFill/>
            <a:ln cap="flat" cmpd="sng" w="9525">
              <a:solidFill>
                <a:srgbClr val="7F7F7F"/>
              </a:solidFill>
              <a:prstDash val="solid"/>
              <a:miter lim="800000"/>
              <a:headEnd len="sm" w="sm" type="none"/>
              <a:tailEnd len="sm" w="sm" type="none"/>
            </a:ln>
          </p:spPr>
        </p:cxnSp>
        <p:sp>
          <p:nvSpPr>
            <p:cNvPr id="644" name="Google Shape;644;p29"/>
            <p:cNvSpPr/>
            <p:nvPr/>
          </p:nvSpPr>
          <p:spPr>
            <a:xfrm>
              <a:off x="4682109"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p:cSld name="Diapositiva de título">
    <p:spTree>
      <p:nvGrpSpPr>
        <p:cNvPr id="645" name="Shape 645"/>
        <p:cNvGrpSpPr/>
        <p:nvPr/>
      </p:nvGrpSpPr>
      <p:grpSpPr>
        <a:xfrm>
          <a:off x="0" y="0"/>
          <a:ext cx="0" cy="0"/>
          <a:chOff x="0" y="0"/>
          <a:chExt cx="0" cy="0"/>
        </a:xfrm>
      </p:grpSpPr>
      <p:sp>
        <p:nvSpPr>
          <p:cNvPr id="646" name="Google Shape;646;p30"/>
          <p:cNvSpPr/>
          <p:nvPr/>
        </p:nvSpPr>
        <p:spPr>
          <a:xfrm>
            <a:off x="0" y="0"/>
            <a:ext cx="12192000" cy="4416552"/>
          </a:xfrm>
          <a:prstGeom prst="rect">
            <a:avLst/>
          </a:prstGeom>
          <a:blipFill rotWithShape="1">
            <a:blip r:embed="rId2">
              <a:alphaModFix/>
            </a:blip>
            <a:stretch>
              <a:fillRect b="0" l="-840" r="-84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47" name="Google Shape;647;p30"/>
          <p:cNvSpPr txBox="1"/>
          <p:nvPr>
            <p:ph type="ctrTitle"/>
          </p:nvPr>
        </p:nvSpPr>
        <p:spPr>
          <a:xfrm>
            <a:off x="1524000" y="2462986"/>
            <a:ext cx="9144000" cy="1786094"/>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2"/>
              </a:buClr>
              <a:buSzPts val="6000"/>
              <a:buFont typeface="Gill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8" name="Google Shape;648;p30"/>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9" name="Google Shape;649;p30"/>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0" name="Google Shape;650;p30"/>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651" name="Google Shape;651;p30"/>
          <p:cNvSpPr/>
          <p:nvPr/>
        </p:nvSpPr>
        <p:spPr>
          <a:xfrm>
            <a:off x="0" y="4416552"/>
            <a:ext cx="12192000" cy="2441448"/>
          </a:xfrm>
          <a:prstGeom prst="rect">
            <a:avLst/>
          </a:prstGeom>
          <a:gradFill>
            <a:gsLst>
              <a:gs pos="0">
                <a:schemeClr val="accent2"/>
              </a:gs>
              <a:gs pos="34000">
                <a:srgbClr val="0F1722"/>
              </a:gs>
              <a:gs pos="69000">
                <a:srgbClr val="0F1722"/>
              </a:gs>
              <a:gs pos="100000">
                <a:schemeClr val="accent5"/>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52" name="Google Shape;652;p30"/>
          <p:cNvSpPr txBox="1"/>
          <p:nvPr>
            <p:ph idx="1" type="subTitle"/>
          </p:nvPr>
        </p:nvSpPr>
        <p:spPr>
          <a:xfrm>
            <a:off x="1524000" y="4734696"/>
            <a:ext cx="9144000" cy="459798"/>
          </a:xfrm>
          <a:prstGeom prst="rect">
            <a:avLst/>
          </a:prstGeom>
          <a:noFill/>
          <a:ln>
            <a:noFill/>
          </a:ln>
        </p:spPr>
        <p:txBody>
          <a:bodyPr anchorCtr="0" anchor="t" bIns="0" lIns="0" spcFirstLastPara="1" rIns="0" wrap="square" tIns="0">
            <a:noAutofit/>
          </a:bodyPr>
          <a:lstStyle>
            <a:lvl1pPr lvl="0" algn="ctr">
              <a:lnSpc>
                <a:spcPct val="100000"/>
              </a:lnSpc>
              <a:spcBef>
                <a:spcPts val="0"/>
              </a:spcBef>
              <a:spcAft>
                <a:spcPts val="0"/>
              </a:spcAft>
              <a:buClr>
                <a:schemeClr val="dk1"/>
              </a:buClr>
              <a:buSzPts val="2800"/>
              <a:buNone/>
              <a:defRPr b="1" sz="2800">
                <a:latin typeface="Quattrocento Sans"/>
                <a:ea typeface="Quattrocento Sans"/>
                <a:cs typeface="Quattrocento Sans"/>
                <a:sym typeface="Quattrocento Sans"/>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grpSp>
        <p:nvGrpSpPr>
          <p:cNvPr id="653" name="Google Shape;653;p30"/>
          <p:cNvGrpSpPr/>
          <p:nvPr/>
        </p:nvGrpSpPr>
        <p:grpSpPr>
          <a:xfrm>
            <a:off x="3619265" y="2253996"/>
            <a:ext cx="4953471" cy="100584"/>
            <a:chOff x="3631692" y="2253996"/>
            <a:chExt cx="4953471" cy="100584"/>
          </a:xfrm>
        </p:grpSpPr>
        <p:sp>
          <p:nvSpPr>
            <p:cNvPr id="654" name="Google Shape;654;p30"/>
            <p:cNvSpPr/>
            <p:nvPr/>
          </p:nvSpPr>
          <p:spPr>
            <a:xfrm>
              <a:off x="3631692" y="2253996"/>
              <a:ext cx="100584"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655" name="Google Shape;655;p30"/>
            <p:cNvCxnSpPr/>
            <p:nvPr/>
          </p:nvCxnSpPr>
          <p:spPr>
            <a:xfrm>
              <a:off x="3681984" y="2307679"/>
              <a:ext cx="4828032" cy="0"/>
            </a:xfrm>
            <a:prstGeom prst="straightConnector1">
              <a:avLst/>
            </a:prstGeom>
            <a:noFill/>
            <a:ln cap="flat" cmpd="sng" w="12700">
              <a:solidFill>
                <a:srgbClr val="7F7F7F"/>
              </a:solidFill>
              <a:prstDash val="solid"/>
              <a:miter lim="800000"/>
              <a:headEnd len="sm" w="sm" type="none"/>
              <a:tailEnd len="sm" w="sm" type="none"/>
            </a:ln>
          </p:spPr>
        </p:cxnSp>
        <p:sp>
          <p:nvSpPr>
            <p:cNvPr id="656" name="Google Shape;656;p30"/>
            <p:cNvSpPr/>
            <p:nvPr/>
          </p:nvSpPr>
          <p:spPr>
            <a:xfrm>
              <a:off x="8484579" y="2253996"/>
              <a:ext cx="100584"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grpSp>
        <p:nvGrpSpPr>
          <p:cNvPr id="657" name="Google Shape;657;p30"/>
          <p:cNvGrpSpPr/>
          <p:nvPr/>
        </p:nvGrpSpPr>
        <p:grpSpPr>
          <a:xfrm>
            <a:off x="4652581" y="5305363"/>
            <a:ext cx="2886839" cy="100584"/>
            <a:chOff x="3631690" y="2253996"/>
            <a:chExt cx="5028467" cy="100584"/>
          </a:xfrm>
        </p:grpSpPr>
        <p:sp>
          <p:nvSpPr>
            <p:cNvPr id="658" name="Google Shape;658;p30"/>
            <p:cNvSpPr/>
            <p:nvPr/>
          </p:nvSpPr>
          <p:spPr>
            <a:xfrm>
              <a:off x="3631690" y="2253996"/>
              <a:ext cx="175203"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659" name="Google Shape;659;p30"/>
            <p:cNvCxnSpPr/>
            <p:nvPr/>
          </p:nvCxnSpPr>
          <p:spPr>
            <a:xfrm>
              <a:off x="3681984" y="2307679"/>
              <a:ext cx="4828032" cy="0"/>
            </a:xfrm>
            <a:prstGeom prst="straightConnector1">
              <a:avLst/>
            </a:prstGeom>
            <a:noFill/>
            <a:ln cap="flat" cmpd="sng" w="12700">
              <a:solidFill>
                <a:srgbClr val="7F7F7F"/>
              </a:solidFill>
              <a:prstDash val="solid"/>
              <a:miter lim="800000"/>
              <a:headEnd len="sm" w="sm" type="none"/>
              <a:tailEnd len="sm" w="sm" type="none"/>
            </a:ln>
          </p:spPr>
        </p:cxnSp>
        <p:sp>
          <p:nvSpPr>
            <p:cNvPr id="660" name="Google Shape;660;p30"/>
            <p:cNvSpPr/>
            <p:nvPr/>
          </p:nvSpPr>
          <p:spPr>
            <a:xfrm>
              <a:off x="8484578" y="2253996"/>
              <a:ext cx="175579"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contenido con imagen">
  <p:cSld name="Título y contenido con imagen">
    <p:spTree>
      <p:nvGrpSpPr>
        <p:cNvPr id="53" name="Shape 53"/>
        <p:cNvGrpSpPr/>
        <p:nvPr/>
      </p:nvGrpSpPr>
      <p:grpSpPr>
        <a:xfrm>
          <a:off x="0" y="0"/>
          <a:ext cx="0" cy="0"/>
          <a:chOff x="0" y="0"/>
          <a:chExt cx="0" cy="0"/>
        </a:xfrm>
      </p:grpSpPr>
      <p:sp>
        <p:nvSpPr>
          <p:cNvPr id="54" name="Google Shape;54;p4"/>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55" name="Google Shape;55;p4"/>
          <p:cNvSpPr txBox="1"/>
          <p:nvPr>
            <p:ph type="title"/>
          </p:nvPr>
        </p:nvSpPr>
        <p:spPr>
          <a:xfrm>
            <a:off x="803276" y="2091023"/>
            <a:ext cx="5021940" cy="804338"/>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4"/>
          <p:cNvSpPr txBox="1"/>
          <p:nvPr>
            <p:ph idx="1" type="body"/>
          </p:nvPr>
        </p:nvSpPr>
        <p:spPr>
          <a:xfrm>
            <a:off x="826770" y="3244567"/>
            <a:ext cx="4205904" cy="569085"/>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57" name="Google Shape;57;p4"/>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4"/>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4"/>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60" name="Google Shape;60;p4"/>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61" name="Google Shape;61;p4"/>
          <p:cNvGrpSpPr/>
          <p:nvPr/>
        </p:nvGrpSpPr>
        <p:grpSpPr>
          <a:xfrm>
            <a:off x="0" y="2993948"/>
            <a:ext cx="4926316" cy="100800"/>
            <a:chOff x="0" y="3240138"/>
            <a:chExt cx="4926316" cy="100800"/>
          </a:xfrm>
        </p:grpSpPr>
        <p:cxnSp>
          <p:nvCxnSpPr>
            <p:cNvPr id="62" name="Google Shape;62;p4"/>
            <p:cNvCxnSpPr/>
            <p:nvPr/>
          </p:nvCxnSpPr>
          <p:spPr>
            <a:xfrm>
              <a:off x="0" y="3290538"/>
              <a:ext cx="4867200" cy="0"/>
            </a:xfrm>
            <a:prstGeom prst="straightConnector1">
              <a:avLst/>
            </a:prstGeom>
            <a:noFill/>
            <a:ln cap="flat" cmpd="sng" w="9525">
              <a:solidFill>
                <a:srgbClr val="7F7F7F"/>
              </a:solidFill>
              <a:prstDash val="solid"/>
              <a:miter lim="800000"/>
              <a:headEnd len="sm" w="sm" type="none"/>
              <a:tailEnd len="sm" w="sm" type="none"/>
            </a:ln>
          </p:spPr>
        </p:cxnSp>
        <p:sp>
          <p:nvSpPr>
            <p:cNvPr id="63" name="Google Shape;63;p4"/>
            <p:cNvSpPr/>
            <p:nvPr/>
          </p:nvSpPr>
          <p:spPr>
            <a:xfrm>
              <a:off x="4825516" y="3240138"/>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64" name="Google Shape;64;p4"/>
          <p:cNvSpPr txBox="1"/>
          <p:nvPr>
            <p:ph idx="3" type="body"/>
          </p:nvPr>
        </p:nvSpPr>
        <p:spPr>
          <a:xfrm>
            <a:off x="815720" y="3869349"/>
            <a:ext cx="4215201" cy="132833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2"/>
              </a:buClr>
              <a:buSzPts val="1400"/>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65" name="Google Shape;65;p4"/>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66" name="Google Shape;66;p4"/>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67" name="Google Shape;67;p4"/>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68" name="Google Shape;68;p4"/>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69" name="Google Shape;69;p4"/>
          <p:cNvSpPr/>
          <p:nvPr>
            <p:ph idx="4" type="pic"/>
          </p:nvPr>
        </p:nvSpPr>
        <p:spPr>
          <a:xfrm>
            <a:off x="6103003" y="2490534"/>
            <a:ext cx="6083300" cy="2587752"/>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p:cSld name="Encabezado de sección">
    <p:spTree>
      <p:nvGrpSpPr>
        <p:cNvPr id="661" name="Shape 661"/>
        <p:cNvGrpSpPr/>
        <p:nvPr/>
      </p:nvGrpSpPr>
      <p:grpSpPr>
        <a:xfrm>
          <a:off x="0" y="0"/>
          <a:ext cx="0" cy="0"/>
          <a:chOff x="0" y="0"/>
          <a:chExt cx="0" cy="0"/>
        </a:xfrm>
      </p:grpSpPr>
      <p:sp>
        <p:nvSpPr>
          <p:cNvPr id="662" name="Google Shape;662;p31"/>
          <p:cNvSpPr/>
          <p:nvPr/>
        </p:nvSpPr>
        <p:spPr>
          <a:xfrm>
            <a:off x="6083808" y="0"/>
            <a:ext cx="6108192" cy="6858000"/>
          </a:xfrm>
          <a:prstGeom prst="rect">
            <a:avLst/>
          </a:prstGeom>
          <a:gradFill>
            <a:gsLst>
              <a:gs pos="0">
                <a:schemeClr val="accent2"/>
              </a:gs>
              <a:gs pos="36000">
                <a:srgbClr val="0F1722"/>
              </a:gs>
              <a:gs pos="69000">
                <a:srgbClr val="0F1722"/>
              </a:gs>
              <a:gs pos="100000">
                <a:schemeClr val="accent5"/>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63" name="Google Shape;663;p31"/>
          <p:cNvSpPr txBox="1"/>
          <p:nvPr>
            <p:ph type="title"/>
          </p:nvPr>
        </p:nvSpPr>
        <p:spPr>
          <a:xfrm>
            <a:off x="6769768" y="2133599"/>
            <a:ext cx="4618957" cy="2492461"/>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5900"/>
              <a:buFont typeface="Gill Sans"/>
              <a:buNone/>
              <a:defRPr sz="59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4" name="Google Shape;664;p31"/>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5" name="Google Shape;665;p31"/>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6" name="Google Shape;666;p31"/>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grpSp>
        <p:nvGrpSpPr>
          <p:cNvPr id="667" name="Google Shape;667;p31"/>
          <p:cNvGrpSpPr/>
          <p:nvPr/>
        </p:nvGrpSpPr>
        <p:grpSpPr>
          <a:xfrm>
            <a:off x="6769768" y="1947412"/>
            <a:ext cx="2520148" cy="102440"/>
            <a:chOff x="3631690" y="2252140"/>
            <a:chExt cx="4389743" cy="102440"/>
          </a:xfrm>
        </p:grpSpPr>
        <p:sp>
          <p:nvSpPr>
            <p:cNvPr id="668" name="Google Shape;668;p31"/>
            <p:cNvSpPr/>
            <p:nvPr/>
          </p:nvSpPr>
          <p:spPr>
            <a:xfrm>
              <a:off x="3631690" y="2253996"/>
              <a:ext cx="175203"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669" name="Google Shape;669;p31"/>
            <p:cNvCxnSpPr/>
            <p:nvPr/>
          </p:nvCxnSpPr>
          <p:spPr>
            <a:xfrm>
              <a:off x="3681984" y="2307679"/>
              <a:ext cx="4201365" cy="0"/>
            </a:xfrm>
            <a:prstGeom prst="straightConnector1">
              <a:avLst/>
            </a:prstGeom>
            <a:noFill/>
            <a:ln cap="flat" cmpd="sng" w="12700">
              <a:solidFill>
                <a:srgbClr val="7F7F7F"/>
              </a:solidFill>
              <a:prstDash val="solid"/>
              <a:miter lim="800000"/>
              <a:headEnd len="sm" w="sm" type="none"/>
              <a:tailEnd len="sm" w="sm" type="none"/>
            </a:ln>
          </p:spPr>
        </p:cxnSp>
        <p:sp>
          <p:nvSpPr>
            <p:cNvPr id="670" name="Google Shape;670;p31"/>
            <p:cNvSpPr/>
            <p:nvPr/>
          </p:nvSpPr>
          <p:spPr>
            <a:xfrm>
              <a:off x="7845854" y="2252140"/>
              <a:ext cx="175579"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grpSp>
        <p:nvGrpSpPr>
          <p:cNvPr id="671" name="Google Shape;671;p31"/>
          <p:cNvGrpSpPr/>
          <p:nvPr/>
        </p:nvGrpSpPr>
        <p:grpSpPr>
          <a:xfrm>
            <a:off x="6769768" y="4654084"/>
            <a:ext cx="2520148" cy="100584"/>
            <a:chOff x="3631690" y="2253996"/>
            <a:chExt cx="4389742" cy="100584"/>
          </a:xfrm>
        </p:grpSpPr>
        <p:sp>
          <p:nvSpPr>
            <p:cNvPr id="672" name="Google Shape;672;p31"/>
            <p:cNvSpPr/>
            <p:nvPr/>
          </p:nvSpPr>
          <p:spPr>
            <a:xfrm>
              <a:off x="3631690" y="2253996"/>
              <a:ext cx="175203"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673" name="Google Shape;673;p31"/>
            <p:cNvCxnSpPr/>
            <p:nvPr/>
          </p:nvCxnSpPr>
          <p:spPr>
            <a:xfrm>
              <a:off x="3681984" y="2307679"/>
              <a:ext cx="4201364" cy="0"/>
            </a:xfrm>
            <a:prstGeom prst="straightConnector1">
              <a:avLst/>
            </a:prstGeom>
            <a:noFill/>
            <a:ln cap="flat" cmpd="sng" w="12700">
              <a:solidFill>
                <a:srgbClr val="7F7F7F"/>
              </a:solidFill>
              <a:prstDash val="solid"/>
              <a:miter lim="800000"/>
              <a:headEnd len="sm" w="sm" type="none"/>
              <a:tailEnd len="sm" w="sm" type="none"/>
            </a:ln>
          </p:spPr>
        </p:cxnSp>
        <p:sp>
          <p:nvSpPr>
            <p:cNvPr id="674" name="Google Shape;674;p31"/>
            <p:cNvSpPr/>
            <p:nvPr/>
          </p:nvSpPr>
          <p:spPr>
            <a:xfrm>
              <a:off x="7845853" y="2253996"/>
              <a:ext cx="175579" cy="100584"/>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675" name="Google Shape;675;p31"/>
          <p:cNvSpPr txBox="1"/>
          <p:nvPr>
            <p:ph idx="1" type="subTitle"/>
          </p:nvPr>
        </p:nvSpPr>
        <p:spPr>
          <a:xfrm>
            <a:off x="6769767" y="4889444"/>
            <a:ext cx="4618957" cy="59062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dk1"/>
              </a:buClr>
              <a:buSzPts val="2800"/>
              <a:buNone/>
              <a:defRPr b="1" sz="2800">
                <a:latin typeface="Quattrocento Sans"/>
                <a:ea typeface="Quattrocento Sans"/>
                <a:cs typeface="Quattrocento Sans"/>
                <a:sym typeface="Quattrocento Sans"/>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contenido">
  <p:cSld name="Título y contenido">
    <p:spTree>
      <p:nvGrpSpPr>
        <p:cNvPr id="676" name="Shape 676"/>
        <p:cNvGrpSpPr/>
        <p:nvPr/>
      </p:nvGrpSpPr>
      <p:grpSpPr>
        <a:xfrm>
          <a:off x="0" y="0"/>
          <a:ext cx="0" cy="0"/>
          <a:chOff x="0" y="0"/>
          <a:chExt cx="0" cy="0"/>
        </a:xfrm>
      </p:grpSpPr>
      <p:sp>
        <p:nvSpPr>
          <p:cNvPr id="677" name="Google Shape;677;p32"/>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78" name="Google Shape;678;p32"/>
          <p:cNvSpPr txBox="1"/>
          <p:nvPr>
            <p:ph type="title"/>
          </p:nvPr>
        </p:nvSpPr>
        <p:spPr>
          <a:xfrm>
            <a:off x="838200" y="365126"/>
            <a:ext cx="10515600" cy="65296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9" name="Google Shape;679;p32"/>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0" name="Google Shape;680;p32"/>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1" name="Google Shape;681;p32"/>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682" name="Google Shape;682;p32"/>
          <p:cNvSpPr txBox="1"/>
          <p:nvPr>
            <p:ph idx="1" type="body"/>
          </p:nvPr>
        </p:nvSpPr>
        <p:spPr>
          <a:xfrm>
            <a:off x="838200" y="1187777"/>
            <a:ext cx="10515600" cy="4534293"/>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chemeClr val="lt2"/>
              </a:buClr>
              <a:buSzPts val="2800"/>
              <a:buChar char="•"/>
              <a:defRPr>
                <a:solidFill>
                  <a:schemeClr val="lt2"/>
                </a:solidFill>
              </a:defRPr>
            </a:lvl1pPr>
            <a:lvl2pPr indent="-381000" lvl="1" marL="914400" algn="l">
              <a:lnSpc>
                <a:spcPct val="90000"/>
              </a:lnSpc>
              <a:spcBef>
                <a:spcPts val="500"/>
              </a:spcBef>
              <a:spcAft>
                <a:spcPts val="0"/>
              </a:spcAft>
              <a:buClr>
                <a:schemeClr val="lt2"/>
              </a:buClr>
              <a:buSzPts val="2400"/>
              <a:buChar char="•"/>
              <a:defRPr>
                <a:solidFill>
                  <a:schemeClr val="lt2"/>
                </a:solidFill>
              </a:defRPr>
            </a:lvl2pPr>
            <a:lvl3pPr indent="-355600" lvl="2" marL="1371600" algn="l">
              <a:lnSpc>
                <a:spcPct val="90000"/>
              </a:lnSpc>
              <a:spcBef>
                <a:spcPts val="500"/>
              </a:spcBef>
              <a:spcAft>
                <a:spcPts val="0"/>
              </a:spcAft>
              <a:buClr>
                <a:schemeClr val="lt2"/>
              </a:buClr>
              <a:buSzPts val="2000"/>
              <a:buChar char="•"/>
              <a:defRPr>
                <a:solidFill>
                  <a:schemeClr val="lt2"/>
                </a:solidFill>
              </a:defRPr>
            </a:lvl3pPr>
            <a:lvl4pPr indent="-342900" lvl="3" marL="1828800" algn="l">
              <a:lnSpc>
                <a:spcPct val="90000"/>
              </a:lnSpc>
              <a:spcBef>
                <a:spcPts val="500"/>
              </a:spcBef>
              <a:spcAft>
                <a:spcPts val="0"/>
              </a:spcAft>
              <a:buClr>
                <a:schemeClr val="lt2"/>
              </a:buClr>
              <a:buSzPts val="1800"/>
              <a:buChar char="•"/>
              <a:defRPr>
                <a:solidFill>
                  <a:schemeClr val="lt2"/>
                </a:solidFill>
              </a:defRPr>
            </a:lvl4pPr>
            <a:lvl5pPr indent="-342900" lvl="4" marL="2286000" algn="l">
              <a:lnSpc>
                <a:spcPct val="90000"/>
              </a:lnSpc>
              <a:spcBef>
                <a:spcPts val="500"/>
              </a:spcBef>
              <a:spcAft>
                <a:spcPts val="0"/>
              </a:spcAft>
              <a:buClr>
                <a:schemeClr val="lt2"/>
              </a:buClr>
              <a:buSzPts val="1800"/>
              <a:buChar char="•"/>
              <a:defRPr>
                <a:solidFill>
                  <a:schemeClr val="lt2"/>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p:cSld name="Dos objetos">
    <p:spTree>
      <p:nvGrpSpPr>
        <p:cNvPr id="683" name="Shape 683"/>
        <p:cNvGrpSpPr/>
        <p:nvPr/>
      </p:nvGrpSpPr>
      <p:grpSpPr>
        <a:xfrm>
          <a:off x="0" y="0"/>
          <a:ext cx="0" cy="0"/>
          <a:chOff x="0" y="0"/>
          <a:chExt cx="0" cy="0"/>
        </a:xfrm>
      </p:grpSpPr>
      <p:sp>
        <p:nvSpPr>
          <p:cNvPr id="684" name="Google Shape;684;p33"/>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85" name="Google Shape;685;p33"/>
          <p:cNvSpPr txBox="1"/>
          <p:nvPr>
            <p:ph type="title"/>
          </p:nvPr>
        </p:nvSpPr>
        <p:spPr>
          <a:xfrm>
            <a:off x="838200" y="365126"/>
            <a:ext cx="10515600" cy="65296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6" name="Google Shape;686;p33"/>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7" name="Google Shape;687;p33"/>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8" name="Google Shape;688;p33"/>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689" name="Google Shape;689;p33"/>
          <p:cNvSpPr txBox="1"/>
          <p:nvPr>
            <p:ph idx="1" type="body"/>
          </p:nvPr>
        </p:nvSpPr>
        <p:spPr>
          <a:xfrm>
            <a:off x="838200" y="1159497"/>
            <a:ext cx="5181600" cy="4543719"/>
          </a:xfrm>
          <a:prstGeom prst="rect">
            <a:avLst/>
          </a:prstGeom>
          <a:noFill/>
          <a:ln>
            <a:noFill/>
          </a:ln>
        </p:spPr>
        <p:txBody>
          <a:bodyPr anchorCtr="0" anchor="t" bIns="45700" lIns="91425" spcFirstLastPara="1" rIns="91425" wrap="square" tIns="45700">
            <a:noAutofit/>
          </a:bodyPr>
          <a:lstStyle>
            <a:lvl1pPr indent="-355600" lvl="0" marL="457200" algn="l">
              <a:lnSpc>
                <a:spcPct val="90000"/>
              </a:lnSpc>
              <a:spcBef>
                <a:spcPts val="1000"/>
              </a:spcBef>
              <a:spcAft>
                <a:spcPts val="0"/>
              </a:spcAft>
              <a:buClr>
                <a:schemeClr val="lt2"/>
              </a:buClr>
              <a:buSzPts val="2000"/>
              <a:buChar char="•"/>
              <a:defRPr sz="2000">
                <a:solidFill>
                  <a:schemeClr val="lt2"/>
                </a:solidFill>
              </a:defRPr>
            </a:lvl1pPr>
            <a:lvl2pPr indent="-342900" lvl="1" marL="914400" algn="l">
              <a:lnSpc>
                <a:spcPct val="90000"/>
              </a:lnSpc>
              <a:spcBef>
                <a:spcPts val="500"/>
              </a:spcBef>
              <a:spcAft>
                <a:spcPts val="0"/>
              </a:spcAft>
              <a:buClr>
                <a:schemeClr val="lt2"/>
              </a:buClr>
              <a:buSzPts val="1800"/>
              <a:buChar char="•"/>
              <a:defRPr sz="1800">
                <a:solidFill>
                  <a:schemeClr val="lt2"/>
                </a:solidFill>
              </a:defRPr>
            </a:lvl2pPr>
            <a:lvl3pPr indent="-330200" lvl="2" marL="1371600" algn="l">
              <a:lnSpc>
                <a:spcPct val="90000"/>
              </a:lnSpc>
              <a:spcBef>
                <a:spcPts val="500"/>
              </a:spcBef>
              <a:spcAft>
                <a:spcPts val="0"/>
              </a:spcAft>
              <a:buClr>
                <a:schemeClr val="lt2"/>
              </a:buClr>
              <a:buSzPts val="1600"/>
              <a:buChar char="•"/>
              <a:defRPr sz="1600">
                <a:solidFill>
                  <a:schemeClr val="lt2"/>
                </a:solidFill>
              </a:defRPr>
            </a:lvl3pPr>
            <a:lvl4pPr indent="-317500" lvl="3" marL="1828800" algn="l">
              <a:lnSpc>
                <a:spcPct val="90000"/>
              </a:lnSpc>
              <a:spcBef>
                <a:spcPts val="500"/>
              </a:spcBef>
              <a:spcAft>
                <a:spcPts val="0"/>
              </a:spcAft>
              <a:buClr>
                <a:schemeClr val="lt2"/>
              </a:buClr>
              <a:buSzPts val="1400"/>
              <a:buChar char="•"/>
              <a:defRPr sz="1400">
                <a:solidFill>
                  <a:schemeClr val="lt2"/>
                </a:solidFill>
              </a:defRPr>
            </a:lvl4pPr>
            <a:lvl5pPr indent="-317500" lvl="4" marL="2286000" algn="l">
              <a:lnSpc>
                <a:spcPct val="90000"/>
              </a:lnSpc>
              <a:spcBef>
                <a:spcPts val="500"/>
              </a:spcBef>
              <a:spcAft>
                <a:spcPts val="0"/>
              </a:spcAft>
              <a:buClr>
                <a:schemeClr val="lt2"/>
              </a:buClr>
              <a:buSzPts val="1400"/>
              <a:buChar char="•"/>
              <a:defRPr sz="1400">
                <a:solidFill>
                  <a:schemeClr val="lt2"/>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0" name="Google Shape;690;p33"/>
          <p:cNvSpPr txBox="1"/>
          <p:nvPr>
            <p:ph idx="2" type="body"/>
          </p:nvPr>
        </p:nvSpPr>
        <p:spPr>
          <a:xfrm>
            <a:off x="6172200" y="1159497"/>
            <a:ext cx="5181600" cy="4543719"/>
          </a:xfrm>
          <a:prstGeom prst="rect">
            <a:avLst/>
          </a:prstGeom>
          <a:noFill/>
          <a:ln>
            <a:noFill/>
          </a:ln>
        </p:spPr>
        <p:txBody>
          <a:bodyPr anchorCtr="0" anchor="t" bIns="45700" lIns="91425" spcFirstLastPara="1" rIns="91425" wrap="square" tIns="45700">
            <a:noAutofit/>
          </a:bodyPr>
          <a:lstStyle>
            <a:lvl1pPr indent="-355600" lvl="0" marL="457200" algn="l">
              <a:lnSpc>
                <a:spcPct val="90000"/>
              </a:lnSpc>
              <a:spcBef>
                <a:spcPts val="1000"/>
              </a:spcBef>
              <a:spcAft>
                <a:spcPts val="0"/>
              </a:spcAft>
              <a:buClr>
                <a:schemeClr val="lt2"/>
              </a:buClr>
              <a:buSzPts val="2000"/>
              <a:buChar char="•"/>
              <a:defRPr sz="2000">
                <a:solidFill>
                  <a:schemeClr val="lt2"/>
                </a:solidFill>
              </a:defRPr>
            </a:lvl1pPr>
            <a:lvl2pPr indent="-342900" lvl="1" marL="914400" algn="l">
              <a:lnSpc>
                <a:spcPct val="90000"/>
              </a:lnSpc>
              <a:spcBef>
                <a:spcPts val="500"/>
              </a:spcBef>
              <a:spcAft>
                <a:spcPts val="0"/>
              </a:spcAft>
              <a:buClr>
                <a:schemeClr val="lt2"/>
              </a:buClr>
              <a:buSzPts val="1800"/>
              <a:buChar char="•"/>
              <a:defRPr sz="1800">
                <a:solidFill>
                  <a:schemeClr val="lt2"/>
                </a:solidFill>
              </a:defRPr>
            </a:lvl2pPr>
            <a:lvl3pPr indent="-330200" lvl="2" marL="1371600" algn="l">
              <a:lnSpc>
                <a:spcPct val="90000"/>
              </a:lnSpc>
              <a:spcBef>
                <a:spcPts val="500"/>
              </a:spcBef>
              <a:spcAft>
                <a:spcPts val="0"/>
              </a:spcAft>
              <a:buClr>
                <a:schemeClr val="lt2"/>
              </a:buClr>
              <a:buSzPts val="1600"/>
              <a:buChar char="•"/>
              <a:defRPr sz="1600">
                <a:solidFill>
                  <a:schemeClr val="lt2"/>
                </a:solidFill>
              </a:defRPr>
            </a:lvl3pPr>
            <a:lvl4pPr indent="-317500" lvl="3" marL="1828800" algn="l">
              <a:lnSpc>
                <a:spcPct val="90000"/>
              </a:lnSpc>
              <a:spcBef>
                <a:spcPts val="500"/>
              </a:spcBef>
              <a:spcAft>
                <a:spcPts val="0"/>
              </a:spcAft>
              <a:buClr>
                <a:schemeClr val="lt2"/>
              </a:buClr>
              <a:buSzPts val="1400"/>
              <a:buChar char="•"/>
              <a:defRPr sz="1400">
                <a:solidFill>
                  <a:schemeClr val="lt2"/>
                </a:solidFill>
              </a:defRPr>
            </a:lvl4pPr>
            <a:lvl5pPr indent="-317500" lvl="4" marL="2286000" algn="l">
              <a:lnSpc>
                <a:spcPct val="90000"/>
              </a:lnSpc>
              <a:spcBef>
                <a:spcPts val="500"/>
              </a:spcBef>
              <a:spcAft>
                <a:spcPts val="0"/>
              </a:spcAft>
              <a:buClr>
                <a:schemeClr val="lt2"/>
              </a:buClr>
              <a:buSzPts val="1400"/>
              <a:buChar char="•"/>
              <a:defRPr sz="1400">
                <a:solidFill>
                  <a:schemeClr val="lt2"/>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p:cSld name="Comparación">
    <p:spTree>
      <p:nvGrpSpPr>
        <p:cNvPr id="691" name="Shape 691"/>
        <p:cNvGrpSpPr/>
        <p:nvPr/>
      </p:nvGrpSpPr>
      <p:grpSpPr>
        <a:xfrm>
          <a:off x="0" y="0"/>
          <a:ext cx="0" cy="0"/>
          <a:chOff x="0" y="0"/>
          <a:chExt cx="0" cy="0"/>
        </a:xfrm>
      </p:grpSpPr>
      <p:sp>
        <p:nvSpPr>
          <p:cNvPr id="692" name="Google Shape;692;p34"/>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693" name="Google Shape;693;p34"/>
          <p:cNvSpPr txBox="1"/>
          <p:nvPr>
            <p:ph type="title"/>
          </p:nvPr>
        </p:nvSpPr>
        <p:spPr>
          <a:xfrm>
            <a:off x="838200" y="365126"/>
            <a:ext cx="10515600" cy="65296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4" name="Google Shape;694;p34"/>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5" name="Google Shape;695;p34"/>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6" name="Google Shape;696;p34"/>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697" name="Google Shape;697;p34"/>
          <p:cNvSpPr txBox="1"/>
          <p:nvPr>
            <p:ph idx="1" type="body"/>
          </p:nvPr>
        </p:nvSpPr>
        <p:spPr>
          <a:xfrm>
            <a:off x="839788" y="1256955"/>
            <a:ext cx="5157787"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8" name="Google Shape;698;p34"/>
          <p:cNvSpPr txBox="1"/>
          <p:nvPr>
            <p:ph idx="2" type="body"/>
          </p:nvPr>
        </p:nvSpPr>
        <p:spPr>
          <a:xfrm>
            <a:off x="839788" y="2203414"/>
            <a:ext cx="5157787" cy="3397631"/>
          </a:xfrm>
          <a:prstGeom prst="rect">
            <a:avLst/>
          </a:prstGeom>
          <a:noFill/>
          <a:ln>
            <a:noFill/>
          </a:ln>
        </p:spPr>
        <p:txBody>
          <a:bodyPr anchorCtr="0" anchor="t" bIns="45700" lIns="91425" spcFirstLastPara="1" rIns="91425" wrap="square" tIns="45700">
            <a:noAutofit/>
          </a:bodyPr>
          <a:lstStyle>
            <a:lvl1pPr indent="-355600" lvl="0" marL="457200" algn="l">
              <a:lnSpc>
                <a:spcPct val="90000"/>
              </a:lnSpc>
              <a:spcBef>
                <a:spcPts val="1000"/>
              </a:spcBef>
              <a:spcAft>
                <a:spcPts val="0"/>
              </a:spcAft>
              <a:buClr>
                <a:schemeClr val="lt2"/>
              </a:buClr>
              <a:buSzPts val="2000"/>
              <a:buChar char="•"/>
              <a:defRPr sz="2000">
                <a:solidFill>
                  <a:schemeClr val="lt2"/>
                </a:solidFill>
              </a:defRPr>
            </a:lvl1pPr>
            <a:lvl2pPr indent="-342900" lvl="1" marL="914400" algn="l">
              <a:lnSpc>
                <a:spcPct val="90000"/>
              </a:lnSpc>
              <a:spcBef>
                <a:spcPts val="500"/>
              </a:spcBef>
              <a:spcAft>
                <a:spcPts val="0"/>
              </a:spcAft>
              <a:buClr>
                <a:schemeClr val="lt2"/>
              </a:buClr>
              <a:buSzPts val="1800"/>
              <a:buChar char="•"/>
              <a:defRPr sz="1800">
                <a:solidFill>
                  <a:schemeClr val="lt2"/>
                </a:solidFill>
              </a:defRPr>
            </a:lvl2pPr>
            <a:lvl3pPr indent="-330200" lvl="2" marL="1371600" algn="l">
              <a:lnSpc>
                <a:spcPct val="90000"/>
              </a:lnSpc>
              <a:spcBef>
                <a:spcPts val="500"/>
              </a:spcBef>
              <a:spcAft>
                <a:spcPts val="0"/>
              </a:spcAft>
              <a:buClr>
                <a:schemeClr val="lt2"/>
              </a:buClr>
              <a:buSzPts val="1600"/>
              <a:buChar char="•"/>
              <a:defRPr sz="1600">
                <a:solidFill>
                  <a:schemeClr val="lt2"/>
                </a:solidFill>
              </a:defRPr>
            </a:lvl3pPr>
            <a:lvl4pPr indent="-317500" lvl="3" marL="1828800" algn="l">
              <a:lnSpc>
                <a:spcPct val="90000"/>
              </a:lnSpc>
              <a:spcBef>
                <a:spcPts val="500"/>
              </a:spcBef>
              <a:spcAft>
                <a:spcPts val="0"/>
              </a:spcAft>
              <a:buClr>
                <a:schemeClr val="lt2"/>
              </a:buClr>
              <a:buSzPts val="1400"/>
              <a:buChar char="•"/>
              <a:defRPr sz="1400">
                <a:solidFill>
                  <a:schemeClr val="lt2"/>
                </a:solidFill>
              </a:defRPr>
            </a:lvl4pPr>
            <a:lvl5pPr indent="-317500" lvl="4" marL="2286000" algn="l">
              <a:lnSpc>
                <a:spcPct val="90000"/>
              </a:lnSpc>
              <a:spcBef>
                <a:spcPts val="500"/>
              </a:spcBef>
              <a:spcAft>
                <a:spcPts val="0"/>
              </a:spcAft>
              <a:buClr>
                <a:schemeClr val="lt2"/>
              </a:buClr>
              <a:buSzPts val="1400"/>
              <a:buChar char="•"/>
              <a:defRPr sz="1400">
                <a:solidFill>
                  <a:schemeClr val="lt2"/>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9" name="Google Shape;699;p34"/>
          <p:cNvSpPr txBox="1"/>
          <p:nvPr>
            <p:ph idx="3" type="body"/>
          </p:nvPr>
        </p:nvSpPr>
        <p:spPr>
          <a:xfrm>
            <a:off x="6172200" y="1256955"/>
            <a:ext cx="5183188"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atin typeface="Gill Sans"/>
                <a:ea typeface="Gill Sans"/>
                <a:cs typeface="Gill Sans"/>
                <a:sym typeface="Gill Sans"/>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00" name="Google Shape;700;p34"/>
          <p:cNvSpPr txBox="1"/>
          <p:nvPr>
            <p:ph idx="4" type="body"/>
          </p:nvPr>
        </p:nvSpPr>
        <p:spPr>
          <a:xfrm>
            <a:off x="6172200" y="2203414"/>
            <a:ext cx="5183188" cy="3397631"/>
          </a:xfrm>
          <a:prstGeom prst="rect">
            <a:avLst/>
          </a:prstGeom>
          <a:noFill/>
          <a:ln>
            <a:noFill/>
          </a:ln>
        </p:spPr>
        <p:txBody>
          <a:bodyPr anchorCtr="0" anchor="t" bIns="45700" lIns="91425" spcFirstLastPara="1" rIns="91425" wrap="square" tIns="45700">
            <a:noAutofit/>
          </a:bodyPr>
          <a:lstStyle>
            <a:lvl1pPr indent="-355600" lvl="0" marL="457200" algn="l">
              <a:lnSpc>
                <a:spcPct val="90000"/>
              </a:lnSpc>
              <a:spcBef>
                <a:spcPts val="1000"/>
              </a:spcBef>
              <a:spcAft>
                <a:spcPts val="0"/>
              </a:spcAft>
              <a:buClr>
                <a:schemeClr val="lt2"/>
              </a:buClr>
              <a:buSzPts val="2000"/>
              <a:buChar char="•"/>
              <a:defRPr sz="2000">
                <a:solidFill>
                  <a:schemeClr val="lt2"/>
                </a:solidFill>
              </a:defRPr>
            </a:lvl1pPr>
            <a:lvl2pPr indent="-342900" lvl="1" marL="914400" algn="l">
              <a:lnSpc>
                <a:spcPct val="90000"/>
              </a:lnSpc>
              <a:spcBef>
                <a:spcPts val="500"/>
              </a:spcBef>
              <a:spcAft>
                <a:spcPts val="0"/>
              </a:spcAft>
              <a:buClr>
                <a:schemeClr val="lt2"/>
              </a:buClr>
              <a:buSzPts val="1800"/>
              <a:buChar char="•"/>
              <a:defRPr sz="1800">
                <a:solidFill>
                  <a:schemeClr val="lt2"/>
                </a:solidFill>
              </a:defRPr>
            </a:lvl2pPr>
            <a:lvl3pPr indent="-330200" lvl="2" marL="1371600" algn="l">
              <a:lnSpc>
                <a:spcPct val="90000"/>
              </a:lnSpc>
              <a:spcBef>
                <a:spcPts val="500"/>
              </a:spcBef>
              <a:spcAft>
                <a:spcPts val="0"/>
              </a:spcAft>
              <a:buClr>
                <a:schemeClr val="lt2"/>
              </a:buClr>
              <a:buSzPts val="1600"/>
              <a:buChar char="•"/>
              <a:defRPr sz="1600">
                <a:solidFill>
                  <a:schemeClr val="lt2"/>
                </a:solidFill>
              </a:defRPr>
            </a:lvl3pPr>
            <a:lvl4pPr indent="-317500" lvl="3" marL="1828800" algn="l">
              <a:lnSpc>
                <a:spcPct val="90000"/>
              </a:lnSpc>
              <a:spcBef>
                <a:spcPts val="500"/>
              </a:spcBef>
              <a:spcAft>
                <a:spcPts val="0"/>
              </a:spcAft>
              <a:buClr>
                <a:schemeClr val="lt2"/>
              </a:buClr>
              <a:buSzPts val="1400"/>
              <a:buChar char="•"/>
              <a:defRPr sz="1400">
                <a:solidFill>
                  <a:schemeClr val="lt2"/>
                </a:solidFill>
              </a:defRPr>
            </a:lvl4pPr>
            <a:lvl5pPr indent="-317500" lvl="4" marL="2286000" algn="l">
              <a:lnSpc>
                <a:spcPct val="90000"/>
              </a:lnSpc>
              <a:spcBef>
                <a:spcPts val="500"/>
              </a:spcBef>
              <a:spcAft>
                <a:spcPts val="0"/>
              </a:spcAft>
              <a:buClr>
                <a:schemeClr val="lt2"/>
              </a:buClr>
              <a:buSzPts val="1400"/>
              <a:buChar char="•"/>
              <a:defRPr sz="1400">
                <a:solidFill>
                  <a:schemeClr val="lt2"/>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p:cSld name="Contenido con título">
    <p:spTree>
      <p:nvGrpSpPr>
        <p:cNvPr id="701" name="Shape 701"/>
        <p:cNvGrpSpPr/>
        <p:nvPr/>
      </p:nvGrpSpPr>
      <p:grpSpPr>
        <a:xfrm>
          <a:off x="0" y="0"/>
          <a:ext cx="0" cy="0"/>
          <a:chOff x="0" y="0"/>
          <a:chExt cx="0" cy="0"/>
        </a:xfrm>
      </p:grpSpPr>
      <p:sp>
        <p:nvSpPr>
          <p:cNvPr id="702" name="Google Shape;702;p35"/>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703" name="Google Shape;703;p35"/>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4" name="Google Shape;704;p35"/>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5" name="Google Shape;705;p35"/>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706" name="Google Shape;706;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2"/>
              </a:buClr>
              <a:buSzPts val="3200"/>
              <a:buFont typeface="Gill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7" name="Google Shape;707;p3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08" name="Google Shape;708;p35"/>
          <p:cNvSpPr txBox="1"/>
          <p:nvPr>
            <p:ph idx="2" type="body"/>
          </p:nvPr>
        </p:nvSpPr>
        <p:spPr>
          <a:xfrm>
            <a:off x="5183188" y="457201"/>
            <a:ext cx="6172200" cy="5403850"/>
          </a:xfrm>
          <a:prstGeom prst="rect">
            <a:avLst/>
          </a:prstGeom>
          <a:noFill/>
          <a:ln>
            <a:noFill/>
          </a:ln>
        </p:spPr>
        <p:txBody>
          <a:bodyPr anchorCtr="0" anchor="t" bIns="45700" lIns="91425" spcFirstLastPara="1" rIns="91425" wrap="square" tIns="45700">
            <a:noAutofit/>
          </a:bodyPr>
          <a:lstStyle>
            <a:lvl1pPr indent="-381000" lvl="0" marL="457200" algn="l">
              <a:lnSpc>
                <a:spcPct val="90000"/>
              </a:lnSpc>
              <a:spcBef>
                <a:spcPts val="1000"/>
              </a:spcBef>
              <a:spcAft>
                <a:spcPts val="0"/>
              </a:spcAft>
              <a:buClr>
                <a:schemeClr val="lt2"/>
              </a:buClr>
              <a:buSzPts val="2400"/>
              <a:buChar char="•"/>
              <a:defRPr sz="2400">
                <a:solidFill>
                  <a:schemeClr val="lt2"/>
                </a:solidFill>
              </a:defRPr>
            </a:lvl1pPr>
            <a:lvl2pPr indent="-355600" lvl="1" marL="914400" algn="l">
              <a:lnSpc>
                <a:spcPct val="90000"/>
              </a:lnSpc>
              <a:spcBef>
                <a:spcPts val="500"/>
              </a:spcBef>
              <a:spcAft>
                <a:spcPts val="0"/>
              </a:spcAft>
              <a:buClr>
                <a:schemeClr val="lt2"/>
              </a:buClr>
              <a:buSzPts val="2000"/>
              <a:buChar char="•"/>
              <a:defRPr sz="2000">
                <a:solidFill>
                  <a:schemeClr val="lt2"/>
                </a:solidFill>
              </a:defRPr>
            </a:lvl2pPr>
            <a:lvl3pPr indent="-342900" lvl="2" marL="1371600" algn="l">
              <a:lnSpc>
                <a:spcPct val="90000"/>
              </a:lnSpc>
              <a:spcBef>
                <a:spcPts val="500"/>
              </a:spcBef>
              <a:spcAft>
                <a:spcPts val="0"/>
              </a:spcAft>
              <a:buClr>
                <a:schemeClr val="lt2"/>
              </a:buClr>
              <a:buSzPts val="1800"/>
              <a:buChar char="•"/>
              <a:defRPr sz="1800">
                <a:solidFill>
                  <a:schemeClr val="lt2"/>
                </a:solidFill>
              </a:defRPr>
            </a:lvl3pPr>
            <a:lvl4pPr indent="-330200" lvl="3" marL="1828800" algn="l">
              <a:lnSpc>
                <a:spcPct val="90000"/>
              </a:lnSpc>
              <a:spcBef>
                <a:spcPts val="500"/>
              </a:spcBef>
              <a:spcAft>
                <a:spcPts val="0"/>
              </a:spcAft>
              <a:buClr>
                <a:schemeClr val="lt2"/>
              </a:buClr>
              <a:buSzPts val="1600"/>
              <a:buChar char="•"/>
              <a:defRPr sz="1600">
                <a:solidFill>
                  <a:schemeClr val="lt2"/>
                </a:solidFill>
              </a:defRPr>
            </a:lvl4pPr>
            <a:lvl5pPr indent="-330200" lvl="4" marL="2286000" algn="l">
              <a:lnSpc>
                <a:spcPct val="90000"/>
              </a:lnSpc>
              <a:spcBef>
                <a:spcPts val="500"/>
              </a:spcBef>
              <a:spcAft>
                <a:spcPts val="0"/>
              </a:spcAft>
              <a:buClr>
                <a:schemeClr val="lt2"/>
              </a:buClr>
              <a:buSzPts val="1600"/>
              <a:buChar char="•"/>
              <a:defRPr sz="1600">
                <a:solidFill>
                  <a:schemeClr val="lt2"/>
                </a:solidFill>
              </a:defRPr>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leyenda">
  <p:cSld name="Imagen con leyenda">
    <p:spTree>
      <p:nvGrpSpPr>
        <p:cNvPr id="709" name="Shape 709"/>
        <p:cNvGrpSpPr/>
        <p:nvPr/>
      </p:nvGrpSpPr>
      <p:grpSpPr>
        <a:xfrm>
          <a:off x="0" y="0"/>
          <a:ext cx="0" cy="0"/>
          <a:chOff x="0" y="0"/>
          <a:chExt cx="0" cy="0"/>
        </a:xfrm>
      </p:grpSpPr>
      <p:sp>
        <p:nvSpPr>
          <p:cNvPr id="710" name="Google Shape;710;p36"/>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711" name="Google Shape;711;p36"/>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2" name="Google Shape;712;p36"/>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3" name="Google Shape;713;p36"/>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714" name="Google Shape;714;p3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2"/>
              </a:buClr>
              <a:buSzPts val="3200"/>
              <a:buFont typeface="Gill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5" name="Google Shape;715;p36"/>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16" name="Google Shape;716;p36"/>
          <p:cNvSpPr/>
          <p:nvPr>
            <p:ph idx="2" type="pic"/>
          </p:nvPr>
        </p:nvSpPr>
        <p:spPr>
          <a:xfrm>
            <a:off x="5183188" y="457201"/>
            <a:ext cx="6172200" cy="540385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2"/>
              </a:buClr>
              <a:buSzPts val="2400"/>
              <a:buFont typeface="Arial"/>
              <a:buNone/>
              <a:defRPr b="0" i="0" sz="2400" u="none" cap="none" strike="noStrike">
                <a:solidFill>
                  <a:schemeClr val="lt2"/>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p:cSld name="En blanco">
    <p:spTree>
      <p:nvGrpSpPr>
        <p:cNvPr id="717" name="Shape 717"/>
        <p:cNvGrpSpPr/>
        <p:nvPr/>
      </p:nvGrpSpPr>
      <p:grpSpPr>
        <a:xfrm>
          <a:off x="0" y="0"/>
          <a:ext cx="0" cy="0"/>
          <a:chOff x="0" y="0"/>
          <a:chExt cx="0" cy="0"/>
        </a:xfrm>
      </p:grpSpPr>
      <p:sp>
        <p:nvSpPr>
          <p:cNvPr id="718" name="Google Shape;718;p37"/>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719" name="Google Shape;719;p37"/>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0" name="Google Shape;720;p37"/>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1" name="Google Shape;721;p37"/>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título, imagen y contenido">
  <p:cSld name="Diseño de título, imagen y contenido">
    <p:spTree>
      <p:nvGrpSpPr>
        <p:cNvPr id="70" name="Shape 70"/>
        <p:cNvGrpSpPr/>
        <p:nvPr/>
      </p:nvGrpSpPr>
      <p:grpSpPr>
        <a:xfrm>
          <a:off x="0" y="0"/>
          <a:ext cx="0" cy="0"/>
          <a:chOff x="0" y="0"/>
          <a:chExt cx="0" cy="0"/>
        </a:xfrm>
      </p:grpSpPr>
      <p:sp>
        <p:nvSpPr>
          <p:cNvPr id="71" name="Google Shape;71;p5"/>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72" name="Google Shape;72;p5"/>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5"/>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5"/>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75" name="Google Shape;75;p5"/>
          <p:cNvSpPr txBox="1"/>
          <p:nvPr>
            <p:ph type="title"/>
          </p:nvPr>
        </p:nvSpPr>
        <p:spPr>
          <a:xfrm>
            <a:off x="6894591" y="1090118"/>
            <a:ext cx="4494133" cy="804338"/>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5"/>
          <p:cNvSpPr txBox="1"/>
          <p:nvPr>
            <p:ph idx="1" type="body"/>
          </p:nvPr>
        </p:nvSpPr>
        <p:spPr>
          <a:xfrm>
            <a:off x="6894591" y="2243662"/>
            <a:ext cx="4473108" cy="569085"/>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77" name="Google Shape;77;p5"/>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78" name="Google Shape;78;p5"/>
          <p:cNvGrpSpPr/>
          <p:nvPr/>
        </p:nvGrpSpPr>
        <p:grpSpPr>
          <a:xfrm flipH="1">
            <a:off x="6924675" y="1993043"/>
            <a:ext cx="5267325" cy="100800"/>
            <a:chOff x="0" y="3240138"/>
            <a:chExt cx="3434400" cy="100800"/>
          </a:xfrm>
        </p:grpSpPr>
        <p:cxnSp>
          <p:nvCxnSpPr>
            <p:cNvPr id="79" name="Google Shape;79;p5"/>
            <p:cNvCxnSpPr/>
            <p:nvPr/>
          </p:nvCxnSpPr>
          <p:spPr>
            <a:xfrm>
              <a:off x="0" y="3290538"/>
              <a:ext cx="3384000" cy="0"/>
            </a:xfrm>
            <a:prstGeom prst="straightConnector1">
              <a:avLst/>
            </a:prstGeom>
            <a:noFill/>
            <a:ln cap="flat" cmpd="sng" w="9525">
              <a:solidFill>
                <a:srgbClr val="7F7F7F"/>
              </a:solidFill>
              <a:prstDash val="solid"/>
              <a:miter lim="800000"/>
              <a:headEnd len="sm" w="sm" type="none"/>
              <a:tailEnd len="sm" w="sm" type="none"/>
            </a:ln>
          </p:spPr>
        </p:cxnSp>
        <p:sp>
          <p:nvSpPr>
            <p:cNvPr id="80" name="Google Shape;80;p5"/>
            <p:cNvSpPr/>
            <p:nvPr/>
          </p:nvSpPr>
          <p:spPr>
            <a:xfrm>
              <a:off x="3368676"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81" name="Google Shape;81;p5"/>
          <p:cNvSpPr txBox="1"/>
          <p:nvPr>
            <p:ph idx="3" type="body"/>
          </p:nvPr>
        </p:nvSpPr>
        <p:spPr>
          <a:xfrm>
            <a:off x="6894591" y="2868443"/>
            <a:ext cx="4482996" cy="2432603"/>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cxnSp>
        <p:nvCxnSpPr>
          <p:cNvPr id="82" name="Google Shape;82;p5"/>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83" name="Google Shape;83;p5"/>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84" name="Google Shape;84;p5"/>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85" name="Google Shape;85;p5"/>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86" name="Google Shape;86;p5"/>
          <p:cNvSpPr/>
          <p:nvPr>
            <p:ph idx="4" type="pic"/>
          </p:nvPr>
        </p:nvSpPr>
        <p:spPr>
          <a:xfrm>
            <a:off x="2854411" y="1472184"/>
            <a:ext cx="3246204" cy="5385816"/>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título y contenido vers. 2">
  <p:cSld name="Diseño de título y contenido vers. 2">
    <p:spTree>
      <p:nvGrpSpPr>
        <p:cNvPr id="87" name="Shape 87"/>
        <p:cNvGrpSpPr/>
        <p:nvPr/>
      </p:nvGrpSpPr>
      <p:grpSpPr>
        <a:xfrm>
          <a:off x="0" y="0"/>
          <a:ext cx="0" cy="0"/>
          <a:chOff x="0" y="0"/>
          <a:chExt cx="0" cy="0"/>
        </a:xfrm>
      </p:grpSpPr>
      <p:sp>
        <p:nvSpPr>
          <p:cNvPr id="88" name="Google Shape;88;p6"/>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89" name="Google Shape;89;p6"/>
          <p:cNvSpPr txBox="1"/>
          <p:nvPr>
            <p:ph type="title"/>
          </p:nvPr>
        </p:nvSpPr>
        <p:spPr>
          <a:xfrm>
            <a:off x="803276" y="2219359"/>
            <a:ext cx="5021940" cy="804338"/>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6"/>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6"/>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6"/>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93" name="Google Shape;93;p6"/>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94" name="Google Shape;94;p6"/>
          <p:cNvGrpSpPr/>
          <p:nvPr/>
        </p:nvGrpSpPr>
        <p:grpSpPr>
          <a:xfrm>
            <a:off x="0" y="3122284"/>
            <a:ext cx="3463275" cy="100800"/>
            <a:chOff x="0" y="3240138"/>
            <a:chExt cx="3463275" cy="100800"/>
          </a:xfrm>
        </p:grpSpPr>
        <p:cxnSp>
          <p:nvCxnSpPr>
            <p:cNvPr id="95" name="Google Shape;95;p6"/>
            <p:cNvCxnSpPr/>
            <p:nvPr/>
          </p:nvCxnSpPr>
          <p:spPr>
            <a:xfrm>
              <a:off x="0" y="3290538"/>
              <a:ext cx="3420000" cy="0"/>
            </a:xfrm>
            <a:prstGeom prst="straightConnector1">
              <a:avLst/>
            </a:prstGeom>
            <a:noFill/>
            <a:ln cap="flat" cmpd="sng" w="9525">
              <a:solidFill>
                <a:srgbClr val="7F7F7F"/>
              </a:solidFill>
              <a:prstDash val="solid"/>
              <a:miter lim="800000"/>
              <a:headEnd len="sm" w="sm" type="none"/>
              <a:tailEnd len="sm" w="sm" type="none"/>
            </a:ln>
          </p:spPr>
        </p:cxnSp>
        <p:sp>
          <p:nvSpPr>
            <p:cNvPr id="96" name="Google Shape;96;p6"/>
            <p:cNvSpPr/>
            <p:nvPr/>
          </p:nvSpPr>
          <p:spPr>
            <a:xfrm>
              <a:off x="3362475" y="3240138"/>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97" name="Google Shape;97;p6"/>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98" name="Google Shape;98;p6"/>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99" name="Google Shape;99;p6"/>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00" name="Google Shape;100;p6"/>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101" name="Google Shape;101;p6"/>
          <p:cNvSpPr txBox="1"/>
          <p:nvPr>
            <p:ph idx="1" type="body"/>
          </p:nvPr>
        </p:nvSpPr>
        <p:spPr>
          <a:xfrm>
            <a:off x="815720" y="3392200"/>
            <a:ext cx="5009495" cy="2210173"/>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02" name="Google Shape;102;p6"/>
          <p:cNvSpPr/>
          <p:nvPr>
            <p:ph idx="3" type="pic"/>
          </p:nvPr>
        </p:nvSpPr>
        <p:spPr>
          <a:xfrm>
            <a:off x="6108356" y="-20834"/>
            <a:ext cx="5245444" cy="5385816"/>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iconos">
  <p:cSld name="Diseño de contenido de iconos">
    <p:spTree>
      <p:nvGrpSpPr>
        <p:cNvPr id="103" name="Shape 103"/>
        <p:cNvGrpSpPr/>
        <p:nvPr/>
      </p:nvGrpSpPr>
      <p:grpSpPr>
        <a:xfrm>
          <a:off x="0" y="0"/>
          <a:ext cx="0" cy="0"/>
          <a:chOff x="0" y="0"/>
          <a:chExt cx="0" cy="0"/>
        </a:xfrm>
      </p:grpSpPr>
      <p:sp>
        <p:nvSpPr>
          <p:cNvPr id="104" name="Google Shape;104;p7"/>
          <p:cNvSpPr/>
          <p:nvPr/>
        </p:nvSpPr>
        <p:spPr>
          <a:xfrm>
            <a:off x="0" y="-26633"/>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05" name="Google Shape;105;p7"/>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7"/>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7"/>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08" name="Google Shape;108;p7"/>
          <p:cNvSpPr txBox="1"/>
          <p:nvPr>
            <p:ph type="title"/>
          </p:nvPr>
        </p:nvSpPr>
        <p:spPr>
          <a:xfrm>
            <a:off x="6400317" y="707529"/>
            <a:ext cx="4494133" cy="56908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9" name="Google Shape;109;p7"/>
          <p:cNvSpPr txBox="1"/>
          <p:nvPr>
            <p:ph idx="1" type="body"/>
          </p:nvPr>
        </p:nvSpPr>
        <p:spPr>
          <a:xfrm>
            <a:off x="6400317" y="1625821"/>
            <a:ext cx="4473108" cy="569085"/>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10" name="Google Shape;110;p7"/>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111" name="Google Shape;111;p7"/>
          <p:cNvGrpSpPr/>
          <p:nvPr/>
        </p:nvGrpSpPr>
        <p:grpSpPr>
          <a:xfrm flipH="1">
            <a:off x="6430402" y="1375202"/>
            <a:ext cx="5761598" cy="100800"/>
            <a:chOff x="-322276" y="3240138"/>
            <a:chExt cx="3756676" cy="100800"/>
          </a:xfrm>
        </p:grpSpPr>
        <p:cxnSp>
          <p:nvCxnSpPr>
            <p:cNvPr id="112" name="Google Shape;112;p7"/>
            <p:cNvCxnSpPr/>
            <p:nvPr/>
          </p:nvCxnSpPr>
          <p:spPr>
            <a:xfrm>
              <a:off x="-322276" y="3290538"/>
              <a:ext cx="3706276" cy="0"/>
            </a:xfrm>
            <a:prstGeom prst="straightConnector1">
              <a:avLst/>
            </a:prstGeom>
            <a:noFill/>
            <a:ln cap="flat" cmpd="sng" w="9525">
              <a:solidFill>
                <a:srgbClr val="7F7F7F"/>
              </a:solidFill>
              <a:prstDash val="solid"/>
              <a:miter lim="800000"/>
              <a:headEnd len="sm" w="sm" type="none"/>
              <a:tailEnd len="sm" w="sm" type="none"/>
            </a:ln>
          </p:spPr>
        </p:cxnSp>
        <p:sp>
          <p:nvSpPr>
            <p:cNvPr id="113" name="Google Shape;113;p7"/>
            <p:cNvSpPr/>
            <p:nvPr/>
          </p:nvSpPr>
          <p:spPr>
            <a:xfrm>
              <a:off x="3368676"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114" name="Google Shape;114;p7"/>
          <p:cNvSpPr txBox="1"/>
          <p:nvPr>
            <p:ph idx="3" type="body"/>
          </p:nvPr>
        </p:nvSpPr>
        <p:spPr>
          <a:xfrm>
            <a:off x="2920469" y="3291840"/>
            <a:ext cx="2670048" cy="64008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cxnSp>
        <p:nvCxnSpPr>
          <p:cNvPr id="115" name="Google Shape;115;p7"/>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116" name="Google Shape;116;p7"/>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17" name="Google Shape;117;p7"/>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118" name="Google Shape;118;p7"/>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19" name="Google Shape;119;p7"/>
          <p:cNvSpPr/>
          <p:nvPr>
            <p:ph idx="4" type="pic"/>
          </p:nvPr>
        </p:nvSpPr>
        <p:spPr>
          <a:xfrm>
            <a:off x="2090460" y="3273552"/>
            <a:ext cx="640080" cy="65836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900"/>
              <a:buFont typeface="Arial"/>
              <a:buNone/>
              <a:defRPr b="0" i="0" sz="9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120" name="Google Shape;120;p7"/>
          <p:cNvSpPr txBox="1"/>
          <p:nvPr>
            <p:ph idx="5" type="body"/>
          </p:nvPr>
        </p:nvSpPr>
        <p:spPr>
          <a:xfrm>
            <a:off x="831850" y="3291840"/>
            <a:ext cx="1209357" cy="64008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21" name="Google Shape;121;p7"/>
          <p:cNvSpPr txBox="1"/>
          <p:nvPr>
            <p:ph idx="6" type="body"/>
          </p:nvPr>
        </p:nvSpPr>
        <p:spPr>
          <a:xfrm>
            <a:off x="2920469" y="4427608"/>
            <a:ext cx="2670048" cy="64008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22" name="Google Shape;122;p7"/>
          <p:cNvSpPr/>
          <p:nvPr>
            <p:ph idx="7" type="pic"/>
          </p:nvPr>
        </p:nvSpPr>
        <p:spPr>
          <a:xfrm>
            <a:off x="2090460" y="4409320"/>
            <a:ext cx="640080" cy="65836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900"/>
              <a:buFont typeface="Arial"/>
              <a:buNone/>
              <a:defRPr b="0" i="0" sz="9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123" name="Google Shape;123;p7"/>
          <p:cNvSpPr txBox="1"/>
          <p:nvPr>
            <p:ph idx="8" type="body"/>
          </p:nvPr>
        </p:nvSpPr>
        <p:spPr>
          <a:xfrm>
            <a:off x="831850" y="4427608"/>
            <a:ext cx="1209357" cy="64008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24" name="Google Shape;124;p7"/>
          <p:cNvSpPr txBox="1"/>
          <p:nvPr>
            <p:ph idx="9" type="body"/>
          </p:nvPr>
        </p:nvSpPr>
        <p:spPr>
          <a:xfrm>
            <a:off x="8549426" y="3291840"/>
            <a:ext cx="2670048" cy="64008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25" name="Google Shape;125;p7"/>
          <p:cNvSpPr/>
          <p:nvPr>
            <p:ph idx="13" type="pic"/>
          </p:nvPr>
        </p:nvSpPr>
        <p:spPr>
          <a:xfrm>
            <a:off x="7719417" y="3273552"/>
            <a:ext cx="640080" cy="65836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900"/>
              <a:buFont typeface="Arial"/>
              <a:buNone/>
              <a:defRPr b="0" i="0" sz="9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126" name="Google Shape;126;p7"/>
          <p:cNvSpPr txBox="1"/>
          <p:nvPr>
            <p:ph idx="14" type="body"/>
          </p:nvPr>
        </p:nvSpPr>
        <p:spPr>
          <a:xfrm>
            <a:off x="6460807" y="3291840"/>
            <a:ext cx="1209357" cy="64008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27" name="Google Shape;127;p7"/>
          <p:cNvSpPr txBox="1"/>
          <p:nvPr>
            <p:ph idx="15" type="body"/>
          </p:nvPr>
        </p:nvSpPr>
        <p:spPr>
          <a:xfrm>
            <a:off x="8549426" y="4427608"/>
            <a:ext cx="2670048" cy="64008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28" name="Google Shape;128;p7"/>
          <p:cNvSpPr/>
          <p:nvPr>
            <p:ph idx="16" type="pic"/>
          </p:nvPr>
        </p:nvSpPr>
        <p:spPr>
          <a:xfrm>
            <a:off x="7719417" y="4409320"/>
            <a:ext cx="640080" cy="65836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900"/>
              <a:buFont typeface="Arial"/>
              <a:buNone/>
              <a:defRPr b="0" i="0" sz="9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129" name="Google Shape;129;p7"/>
          <p:cNvSpPr txBox="1"/>
          <p:nvPr>
            <p:ph idx="17" type="body"/>
          </p:nvPr>
        </p:nvSpPr>
        <p:spPr>
          <a:xfrm>
            <a:off x="6460807" y="4427608"/>
            <a:ext cx="1209357" cy="64008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monitor y contenido">
  <p:cSld name="Diseño de monitor y contenido">
    <p:spTree>
      <p:nvGrpSpPr>
        <p:cNvPr id="130" name="Shape 130"/>
        <p:cNvGrpSpPr/>
        <p:nvPr/>
      </p:nvGrpSpPr>
      <p:grpSpPr>
        <a:xfrm>
          <a:off x="0" y="0"/>
          <a:ext cx="0" cy="0"/>
          <a:chOff x="0" y="0"/>
          <a:chExt cx="0" cy="0"/>
        </a:xfrm>
      </p:grpSpPr>
      <p:sp>
        <p:nvSpPr>
          <p:cNvPr id="131" name="Google Shape;131;p8"/>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32" name="Google Shape;132;p8"/>
          <p:cNvSpPr txBox="1"/>
          <p:nvPr>
            <p:ph type="title"/>
          </p:nvPr>
        </p:nvSpPr>
        <p:spPr>
          <a:xfrm>
            <a:off x="803276" y="2091023"/>
            <a:ext cx="4464049" cy="804338"/>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3" name="Google Shape;133;p8"/>
          <p:cNvSpPr txBox="1"/>
          <p:nvPr>
            <p:ph idx="1" type="body"/>
          </p:nvPr>
        </p:nvSpPr>
        <p:spPr>
          <a:xfrm>
            <a:off x="826770" y="3244567"/>
            <a:ext cx="4443165" cy="569085"/>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34" name="Google Shape;134;p8"/>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8"/>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8"/>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37" name="Google Shape;137;p8"/>
          <p:cNvSpPr/>
          <p:nvPr/>
        </p:nvSpPr>
        <p:spPr>
          <a:xfrm>
            <a:off x="6192163" y="1435133"/>
            <a:ext cx="5175504" cy="4187952"/>
          </a:xfrm>
          <a:prstGeom prst="rect">
            <a:avLst/>
          </a:prstGeom>
          <a:blipFill rotWithShape="1">
            <a:blip r:embed="rId2">
              <a:alphaModFix/>
            </a:blip>
            <a:stretch>
              <a:fillRect b="1502" l="0" r="0" t="1503"/>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38" name="Google Shape;138;p8"/>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139" name="Google Shape;139;p8"/>
          <p:cNvGrpSpPr/>
          <p:nvPr/>
        </p:nvGrpSpPr>
        <p:grpSpPr>
          <a:xfrm>
            <a:off x="0" y="2993948"/>
            <a:ext cx="3752035" cy="100800"/>
            <a:chOff x="0" y="3240138"/>
            <a:chExt cx="3752035" cy="100800"/>
          </a:xfrm>
        </p:grpSpPr>
        <p:cxnSp>
          <p:nvCxnSpPr>
            <p:cNvPr id="140" name="Google Shape;140;p8"/>
            <p:cNvCxnSpPr/>
            <p:nvPr/>
          </p:nvCxnSpPr>
          <p:spPr>
            <a:xfrm>
              <a:off x="0" y="3290538"/>
              <a:ext cx="3708000" cy="0"/>
            </a:xfrm>
            <a:prstGeom prst="straightConnector1">
              <a:avLst/>
            </a:prstGeom>
            <a:noFill/>
            <a:ln cap="flat" cmpd="sng" w="9525">
              <a:solidFill>
                <a:srgbClr val="7F7F7F"/>
              </a:solidFill>
              <a:prstDash val="solid"/>
              <a:miter lim="800000"/>
              <a:headEnd len="sm" w="sm" type="none"/>
              <a:tailEnd len="sm" w="sm" type="none"/>
            </a:ln>
          </p:spPr>
        </p:cxnSp>
        <p:sp>
          <p:nvSpPr>
            <p:cNvPr id="141" name="Google Shape;141;p8"/>
            <p:cNvSpPr/>
            <p:nvPr/>
          </p:nvSpPr>
          <p:spPr>
            <a:xfrm>
              <a:off x="3651235" y="3240138"/>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142" name="Google Shape;142;p8"/>
          <p:cNvSpPr txBox="1"/>
          <p:nvPr>
            <p:ph idx="3" type="body"/>
          </p:nvPr>
        </p:nvSpPr>
        <p:spPr>
          <a:xfrm>
            <a:off x="815720" y="3869349"/>
            <a:ext cx="4452987" cy="132833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600"/>
              </a:spcBef>
              <a:spcAft>
                <a:spcPts val="0"/>
              </a:spcAft>
              <a:buClr>
                <a:schemeClr val="dk1"/>
              </a:buClr>
              <a:buSzPts val="1400"/>
              <a:buFont typeface="Courier New"/>
              <a:buChar char="o"/>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43" name="Google Shape;143;p8"/>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44" name="Google Shape;144;p8"/>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145" name="Google Shape;145;p8"/>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46" name="Google Shape;146;p8"/>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147" name="Google Shape;147;p8"/>
          <p:cNvSpPr/>
          <p:nvPr>
            <p:ph idx="4" type="pic"/>
          </p:nvPr>
        </p:nvSpPr>
        <p:spPr>
          <a:xfrm>
            <a:off x="6362829" y="1673942"/>
            <a:ext cx="4853962" cy="3141406"/>
          </a:xfrm>
          <a:prstGeom prst="rect">
            <a:avLst/>
          </a:prstGeom>
          <a:no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400"/>
              <a:buFont typeface="Arial"/>
              <a:buNone/>
              <a:defRPr b="0" i="0" sz="14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contenido de título y subtítulo">
  <p:cSld name="Diseño de contenido de título y subtítulo">
    <p:spTree>
      <p:nvGrpSpPr>
        <p:cNvPr id="148" name="Shape 148"/>
        <p:cNvGrpSpPr/>
        <p:nvPr/>
      </p:nvGrpSpPr>
      <p:grpSpPr>
        <a:xfrm>
          <a:off x="0" y="0"/>
          <a:ext cx="0" cy="0"/>
          <a:chOff x="0" y="0"/>
          <a:chExt cx="0" cy="0"/>
        </a:xfrm>
      </p:grpSpPr>
      <p:sp>
        <p:nvSpPr>
          <p:cNvPr id="149" name="Google Shape;149;p9"/>
          <p:cNvSpPr/>
          <p:nvPr>
            <p:ph idx="2" type="pic"/>
          </p:nvPr>
        </p:nvSpPr>
        <p:spPr>
          <a:xfrm>
            <a:off x="0" y="1682496"/>
            <a:ext cx="12191999" cy="3493008"/>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150" name="Google Shape;150;p9"/>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51" name="Google Shape;151;p9"/>
          <p:cNvSpPr txBox="1"/>
          <p:nvPr>
            <p:ph type="title"/>
          </p:nvPr>
        </p:nvSpPr>
        <p:spPr>
          <a:xfrm>
            <a:off x="3863976" y="696584"/>
            <a:ext cx="4464049" cy="569086"/>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2" name="Google Shape;152;p9"/>
          <p:cNvSpPr txBox="1"/>
          <p:nvPr>
            <p:ph idx="1" type="body"/>
          </p:nvPr>
        </p:nvSpPr>
        <p:spPr>
          <a:xfrm>
            <a:off x="3884860" y="1983086"/>
            <a:ext cx="4443165" cy="569085"/>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53" name="Google Shape;153;p9"/>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9"/>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9"/>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56" name="Google Shape;156;p9"/>
          <p:cNvSpPr/>
          <p:nvPr>
            <p:ph idx="3"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157" name="Google Shape;157;p9"/>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58" name="Google Shape;158;p9"/>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159" name="Google Shape;159;p9"/>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60" name="Google Shape;160;p9"/>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grpSp>
        <p:nvGrpSpPr>
          <p:cNvPr id="161" name="Google Shape;161;p9"/>
          <p:cNvGrpSpPr/>
          <p:nvPr/>
        </p:nvGrpSpPr>
        <p:grpSpPr>
          <a:xfrm>
            <a:off x="4681640" y="1373283"/>
            <a:ext cx="2876847" cy="100800"/>
            <a:chOff x="2774097" y="1373283"/>
            <a:chExt cx="2876847" cy="100800"/>
          </a:xfrm>
        </p:grpSpPr>
        <p:grpSp>
          <p:nvGrpSpPr>
            <p:cNvPr id="162" name="Google Shape;162;p9"/>
            <p:cNvGrpSpPr/>
            <p:nvPr/>
          </p:nvGrpSpPr>
          <p:grpSpPr>
            <a:xfrm>
              <a:off x="2831852" y="1373283"/>
              <a:ext cx="2819092" cy="100800"/>
              <a:chOff x="-317626" y="3237441"/>
              <a:chExt cx="2819092" cy="100800"/>
            </a:xfrm>
          </p:grpSpPr>
          <p:cxnSp>
            <p:nvCxnSpPr>
              <p:cNvPr id="163" name="Google Shape;163;p9"/>
              <p:cNvCxnSpPr/>
              <p:nvPr/>
            </p:nvCxnSpPr>
            <p:spPr>
              <a:xfrm>
                <a:off x="-317626" y="3290538"/>
                <a:ext cx="2772000" cy="0"/>
              </a:xfrm>
              <a:prstGeom prst="straightConnector1">
                <a:avLst/>
              </a:prstGeom>
              <a:noFill/>
              <a:ln cap="flat" cmpd="sng" w="9525">
                <a:solidFill>
                  <a:srgbClr val="7F7F7F"/>
                </a:solidFill>
                <a:prstDash val="solid"/>
                <a:miter lim="800000"/>
                <a:headEnd len="sm" w="sm" type="none"/>
                <a:tailEnd len="sm" w="sm" type="none"/>
              </a:ln>
            </p:spPr>
          </p:cxnSp>
          <p:sp>
            <p:nvSpPr>
              <p:cNvPr id="164" name="Google Shape;164;p9"/>
              <p:cNvSpPr/>
              <p:nvPr/>
            </p:nvSpPr>
            <p:spPr>
              <a:xfrm>
                <a:off x="2400666" y="3237441"/>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165" name="Google Shape;165;p9"/>
            <p:cNvSpPr/>
            <p:nvPr/>
          </p:nvSpPr>
          <p:spPr>
            <a:xfrm>
              <a:off x="2774097" y="1373283"/>
              <a:ext cx="100800"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de tres objetos">
  <p:cSld name="Diseño de tres objetos">
    <p:spTree>
      <p:nvGrpSpPr>
        <p:cNvPr id="166" name="Shape 166"/>
        <p:cNvGrpSpPr/>
        <p:nvPr/>
      </p:nvGrpSpPr>
      <p:grpSpPr>
        <a:xfrm>
          <a:off x="0" y="0"/>
          <a:ext cx="0" cy="0"/>
          <a:chOff x="0" y="0"/>
          <a:chExt cx="0" cy="0"/>
        </a:xfrm>
      </p:grpSpPr>
      <p:sp>
        <p:nvSpPr>
          <p:cNvPr id="167" name="Google Shape;167;p10"/>
          <p:cNvSpPr/>
          <p:nvPr/>
        </p:nvSpPr>
        <p:spPr>
          <a:xfrm>
            <a:off x="0" y="0"/>
            <a:ext cx="12192000" cy="6858000"/>
          </a:xfrm>
          <a:prstGeom prst="rect">
            <a:avLst/>
          </a:prstGeom>
          <a:gradFill>
            <a:gsLst>
              <a:gs pos="0">
                <a:schemeClr val="accent2"/>
              </a:gs>
              <a:gs pos="34000">
                <a:srgbClr val="0F1722"/>
              </a:gs>
              <a:gs pos="69000">
                <a:srgbClr val="0F1722"/>
              </a:gs>
              <a:gs pos="100000">
                <a:schemeClr val="accent5"/>
              </a:gs>
            </a:gsLst>
            <a:lin ang="18900000" scaled="0"/>
          </a:gra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68" name="Google Shape;168;p10"/>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9" name="Google Shape;169;p10"/>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0" name="Google Shape;170;p10"/>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ES"/>
              <a:t>‹#›</a:t>
            </a:fld>
            <a:endParaRPr/>
          </a:p>
        </p:txBody>
      </p:sp>
      <p:sp>
        <p:nvSpPr>
          <p:cNvPr id="171" name="Google Shape;171;p10"/>
          <p:cNvSpPr txBox="1"/>
          <p:nvPr>
            <p:ph type="title"/>
          </p:nvPr>
        </p:nvSpPr>
        <p:spPr>
          <a:xfrm>
            <a:off x="5104263" y="707529"/>
            <a:ext cx="6310887" cy="569086"/>
          </a:xfrm>
          <a:prstGeom prst="rect">
            <a:avLst/>
          </a:prstGeom>
          <a:noFill/>
          <a:ln>
            <a:noFill/>
          </a:ln>
        </p:spPr>
        <p:txBody>
          <a:bodyPr anchorCtr="0" anchor="b" bIns="0" lIns="0" spcFirstLastPara="1" rIns="0" wrap="square" tIns="0">
            <a:noAutofit/>
          </a:bodyPr>
          <a:lstStyle>
            <a:lvl1pPr lvl="0" algn="r">
              <a:lnSpc>
                <a:spcPct val="90000"/>
              </a:lnSpc>
              <a:spcBef>
                <a:spcPts val="0"/>
              </a:spcBef>
              <a:spcAft>
                <a:spcPts val="0"/>
              </a:spcAft>
              <a:buClr>
                <a:schemeClr val="lt2"/>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2" name="Google Shape;172;p10"/>
          <p:cNvSpPr txBox="1"/>
          <p:nvPr>
            <p:ph idx="1" type="body"/>
          </p:nvPr>
        </p:nvSpPr>
        <p:spPr>
          <a:xfrm>
            <a:off x="5104263" y="1625821"/>
            <a:ext cx="6289862" cy="569085"/>
          </a:xfrm>
          <a:prstGeom prst="rect">
            <a:avLst/>
          </a:prstGeom>
          <a:noFill/>
          <a:ln>
            <a:noFill/>
          </a:ln>
        </p:spPr>
        <p:txBody>
          <a:bodyPr anchorCtr="0" anchor="t" bIns="0" lIns="0" spcFirstLastPara="1" rIns="0" wrap="square" tIns="0">
            <a:noAutofit/>
          </a:bodyPr>
          <a:lstStyle>
            <a:lvl1pPr indent="-228600" lvl="0" marL="457200" algn="r">
              <a:lnSpc>
                <a:spcPct val="100000"/>
              </a:lnSpc>
              <a:spcBef>
                <a:spcPts val="1000"/>
              </a:spcBef>
              <a:spcAft>
                <a:spcPts val="0"/>
              </a:spcAft>
              <a:buClr>
                <a:schemeClr val="dk1"/>
              </a:buClr>
              <a:buSzPts val="1800"/>
              <a:buNone/>
              <a:defRPr b="1" sz="1800">
                <a:solidFill>
                  <a:schemeClr val="dk1"/>
                </a:solidFill>
                <a:latin typeface="Quattrocento Sans"/>
                <a:ea typeface="Quattrocento Sans"/>
                <a:cs typeface="Quattrocento Sans"/>
                <a:sym typeface="Quattrocento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73" name="Google Shape;173;p10"/>
          <p:cNvSpPr/>
          <p:nvPr>
            <p:ph idx="2" type="pic"/>
          </p:nvPr>
        </p:nvSpPr>
        <p:spPr>
          <a:xfrm>
            <a:off x="831850" y="859665"/>
            <a:ext cx="1078992" cy="54864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2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grpSp>
        <p:nvGrpSpPr>
          <p:cNvPr id="174" name="Google Shape;174;p10"/>
          <p:cNvGrpSpPr/>
          <p:nvPr/>
        </p:nvGrpSpPr>
        <p:grpSpPr>
          <a:xfrm flipH="1">
            <a:off x="5976087" y="1375202"/>
            <a:ext cx="6205287" cy="100800"/>
            <a:chOff x="311262" y="3240138"/>
            <a:chExt cx="3874362" cy="100800"/>
          </a:xfrm>
        </p:grpSpPr>
        <p:cxnSp>
          <p:nvCxnSpPr>
            <p:cNvPr id="175" name="Google Shape;175;p10"/>
            <p:cNvCxnSpPr/>
            <p:nvPr/>
          </p:nvCxnSpPr>
          <p:spPr>
            <a:xfrm flipH="1" rot="10800000">
              <a:off x="311262" y="3282866"/>
              <a:ext cx="3843589" cy="17297"/>
            </a:xfrm>
            <a:prstGeom prst="straightConnector1">
              <a:avLst/>
            </a:prstGeom>
            <a:noFill/>
            <a:ln cap="flat" cmpd="sng" w="9525">
              <a:solidFill>
                <a:srgbClr val="7F7F7F"/>
              </a:solidFill>
              <a:prstDash val="solid"/>
              <a:miter lim="800000"/>
              <a:headEnd len="sm" w="sm" type="none"/>
              <a:tailEnd len="sm" w="sm" type="none"/>
            </a:ln>
          </p:spPr>
        </p:cxnSp>
        <p:sp>
          <p:nvSpPr>
            <p:cNvPr id="176" name="Google Shape;176;p10"/>
            <p:cNvSpPr/>
            <p:nvPr/>
          </p:nvSpPr>
          <p:spPr>
            <a:xfrm>
              <a:off x="4119900" y="3240138"/>
              <a:ext cx="65724" cy="10080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sp>
        <p:nvSpPr>
          <p:cNvPr id="177" name="Google Shape;177;p10"/>
          <p:cNvSpPr txBox="1"/>
          <p:nvPr>
            <p:ph idx="3" type="body"/>
          </p:nvPr>
        </p:nvSpPr>
        <p:spPr>
          <a:xfrm>
            <a:off x="1226927" y="4271296"/>
            <a:ext cx="2944368" cy="141982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cxnSp>
        <p:nvCxnSpPr>
          <p:cNvPr id="178" name="Google Shape;178;p10"/>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179" name="Google Shape;179;p10"/>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80" name="Google Shape;180;p10"/>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
        <p:nvSpPr>
          <p:cNvPr id="181" name="Google Shape;181;p10"/>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82" name="Google Shape;182;p10"/>
          <p:cNvSpPr txBox="1"/>
          <p:nvPr>
            <p:ph idx="4" type="body"/>
          </p:nvPr>
        </p:nvSpPr>
        <p:spPr>
          <a:xfrm>
            <a:off x="1226927" y="3858610"/>
            <a:ext cx="2944368" cy="328343"/>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83" name="Google Shape;183;p10"/>
          <p:cNvSpPr/>
          <p:nvPr>
            <p:ph idx="5" type="body"/>
          </p:nvPr>
        </p:nvSpPr>
        <p:spPr>
          <a:xfrm>
            <a:off x="1226927" y="2760518"/>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4" name="Google Shape;184;p10"/>
          <p:cNvSpPr txBox="1"/>
          <p:nvPr>
            <p:ph idx="6" type="body"/>
          </p:nvPr>
        </p:nvSpPr>
        <p:spPr>
          <a:xfrm>
            <a:off x="4871314" y="4271296"/>
            <a:ext cx="2944368" cy="141982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85" name="Google Shape;185;p10"/>
          <p:cNvSpPr/>
          <p:nvPr>
            <p:ph idx="7" type="body"/>
          </p:nvPr>
        </p:nvSpPr>
        <p:spPr>
          <a:xfrm>
            <a:off x="4871314" y="2760518"/>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6" name="Google Shape;186;p10"/>
          <p:cNvSpPr txBox="1"/>
          <p:nvPr>
            <p:ph idx="8" type="body"/>
          </p:nvPr>
        </p:nvSpPr>
        <p:spPr>
          <a:xfrm>
            <a:off x="4871314" y="3858610"/>
            <a:ext cx="2944368" cy="328343"/>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87" name="Google Shape;187;p10"/>
          <p:cNvSpPr txBox="1"/>
          <p:nvPr>
            <p:ph idx="9" type="body"/>
          </p:nvPr>
        </p:nvSpPr>
        <p:spPr>
          <a:xfrm>
            <a:off x="8515702" y="4271296"/>
            <a:ext cx="2944368" cy="141982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Clr>
                <a:schemeClr val="dk1"/>
              </a:buClr>
              <a:buSzPts val="1400"/>
              <a:buFont typeface="Courier New"/>
              <a:buNone/>
              <a:defRPr sz="1400">
                <a:solidFill>
                  <a:schemeClr val="dk2"/>
                </a:solidFill>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sp>
        <p:nvSpPr>
          <p:cNvPr id="188" name="Google Shape;188;p10"/>
          <p:cNvSpPr/>
          <p:nvPr>
            <p:ph idx="13" type="body"/>
          </p:nvPr>
        </p:nvSpPr>
        <p:spPr>
          <a:xfrm>
            <a:off x="8515702" y="2760518"/>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0">
            <a:noAutofit/>
          </a:bodyPr>
          <a:lstStyle>
            <a:lvl1pPr indent="-228600" lvl="0" marL="457200" algn="ctr">
              <a:lnSpc>
                <a:spcPct val="90000"/>
              </a:lnSpc>
              <a:spcBef>
                <a:spcPts val="1000"/>
              </a:spcBef>
              <a:spcAft>
                <a:spcPts val="0"/>
              </a:spcAft>
              <a:buSzPts val="7000"/>
              <a:buNone/>
              <a:defRPr b="1" sz="7000">
                <a:latin typeface="Gill Sans"/>
                <a:ea typeface="Gill Sans"/>
                <a:cs typeface="Gill Sans"/>
                <a:sym typeface="Gill Sans"/>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9" name="Google Shape;189;p10"/>
          <p:cNvSpPr txBox="1"/>
          <p:nvPr>
            <p:ph idx="14" type="body"/>
          </p:nvPr>
        </p:nvSpPr>
        <p:spPr>
          <a:xfrm>
            <a:off x="8515702" y="3858610"/>
            <a:ext cx="2944368" cy="328343"/>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600"/>
              </a:spcBef>
              <a:spcAft>
                <a:spcPts val="0"/>
              </a:spcAft>
              <a:buClr>
                <a:schemeClr val="dk1"/>
              </a:buClr>
              <a:buSzPts val="2000"/>
              <a:buFont typeface="Courier New"/>
              <a:buNone/>
              <a:defRPr b="1" sz="2000">
                <a:solidFill>
                  <a:schemeClr val="lt2"/>
                </a:solidFill>
                <a:latin typeface="Gill Sans"/>
                <a:ea typeface="Gill Sans"/>
                <a:cs typeface="Gill Sans"/>
                <a:sym typeface="Gill Sans"/>
              </a:defRPr>
            </a:lvl1pPr>
            <a:lvl2pPr indent="-228600" lvl="1" marL="914400" algn="l">
              <a:lnSpc>
                <a:spcPct val="90000"/>
              </a:lnSpc>
              <a:spcBef>
                <a:spcPts val="500"/>
              </a:spcBef>
              <a:spcAft>
                <a:spcPts val="0"/>
              </a:spcAft>
              <a:buClr>
                <a:srgbClr val="88CFCF"/>
              </a:buClr>
              <a:buSzPts val="2000"/>
              <a:buNone/>
              <a:defRPr sz="2000">
                <a:solidFill>
                  <a:srgbClr val="88CFCF"/>
                </a:solidFill>
              </a:defRPr>
            </a:lvl2pPr>
            <a:lvl3pPr indent="-228600" lvl="2" marL="1371600" algn="l">
              <a:lnSpc>
                <a:spcPct val="90000"/>
              </a:lnSpc>
              <a:spcBef>
                <a:spcPts val="500"/>
              </a:spcBef>
              <a:spcAft>
                <a:spcPts val="0"/>
              </a:spcAft>
              <a:buClr>
                <a:srgbClr val="88CFCF"/>
              </a:buClr>
              <a:buSzPts val="1800"/>
              <a:buNone/>
              <a:defRPr sz="1800">
                <a:solidFill>
                  <a:srgbClr val="88CFCF"/>
                </a:solidFill>
              </a:defRPr>
            </a:lvl3pPr>
            <a:lvl4pPr indent="-228600" lvl="3" marL="1828800" algn="l">
              <a:lnSpc>
                <a:spcPct val="90000"/>
              </a:lnSpc>
              <a:spcBef>
                <a:spcPts val="500"/>
              </a:spcBef>
              <a:spcAft>
                <a:spcPts val="0"/>
              </a:spcAft>
              <a:buClr>
                <a:srgbClr val="88CFCF"/>
              </a:buClr>
              <a:buSzPts val="1600"/>
              <a:buNone/>
              <a:defRPr sz="1600">
                <a:solidFill>
                  <a:srgbClr val="88CFCF"/>
                </a:solidFill>
              </a:defRPr>
            </a:lvl4pPr>
            <a:lvl5pPr indent="-228600" lvl="4" marL="2286000" algn="l">
              <a:lnSpc>
                <a:spcPct val="90000"/>
              </a:lnSpc>
              <a:spcBef>
                <a:spcPts val="500"/>
              </a:spcBef>
              <a:spcAft>
                <a:spcPts val="0"/>
              </a:spcAft>
              <a:buClr>
                <a:srgbClr val="88CFCF"/>
              </a:buClr>
              <a:buSzPts val="1600"/>
              <a:buNone/>
              <a:defRPr sz="1600">
                <a:solidFill>
                  <a:srgbClr val="88CFCF"/>
                </a:solidFill>
              </a:defRPr>
            </a:lvl5pPr>
            <a:lvl6pPr indent="-228600" lvl="5" marL="2743200" algn="l">
              <a:lnSpc>
                <a:spcPct val="90000"/>
              </a:lnSpc>
              <a:spcBef>
                <a:spcPts val="500"/>
              </a:spcBef>
              <a:spcAft>
                <a:spcPts val="0"/>
              </a:spcAft>
              <a:buClr>
                <a:srgbClr val="88CFCF"/>
              </a:buClr>
              <a:buSzPts val="1600"/>
              <a:buNone/>
              <a:defRPr sz="1600">
                <a:solidFill>
                  <a:srgbClr val="88CFCF"/>
                </a:solidFill>
              </a:defRPr>
            </a:lvl6pPr>
            <a:lvl7pPr indent="-228600" lvl="6" marL="3200400" algn="l">
              <a:lnSpc>
                <a:spcPct val="90000"/>
              </a:lnSpc>
              <a:spcBef>
                <a:spcPts val="500"/>
              </a:spcBef>
              <a:spcAft>
                <a:spcPts val="0"/>
              </a:spcAft>
              <a:buClr>
                <a:srgbClr val="88CFCF"/>
              </a:buClr>
              <a:buSzPts val="1600"/>
              <a:buNone/>
              <a:defRPr sz="1600">
                <a:solidFill>
                  <a:srgbClr val="88CFCF"/>
                </a:solidFill>
              </a:defRPr>
            </a:lvl7pPr>
            <a:lvl8pPr indent="-228600" lvl="7" marL="3657600" algn="l">
              <a:lnSpc>
                <a:spcPct val="90000"/>
              </a:lnSpc>
              <a:spcBef>
                <a:spcPts val="500"/>
              </a:spcBef>
              <a:spcAft>
                <a:spcPts val="0"/>
              </a:spcAft>
              <a:buClr>
                <a:srgbClr val="88CFCF"/>
              </a:buClr>
              <a:buSzPts val="1600"/>
              <a:buNone/>
              <a:defRPr sz="1600">
                <a:solidFill>
                  <a:srgbClr val="88CFCF"/>
                </a:solidFill>
              </a:defRPr>
            </a:lvl8pPr>
            <a:lvl9pPr indent="-228600" lvl="8" marL="4114800" algn="l">
              <a:lnSpc>
                <a:spcPct val="90000"/>
              </a:lnSpc>
              <a:spcBef>
                <a:spcPts val="500"/>
              </a:spcBef>
              <a:spcAft>
                <a:spcPts val="0"/>
              </a:spcAft>
              <a:buClr>
                <a:srgbClr val="88CFCF"/>
              </a:buClr>
              <a:buSzPts val="1600"/>
              <a:buNone/>
              <a:defRPr sz="1600">
                <a:solidFill>
                  <a:srgbClr val="88CFCF"/>
                </a:solidFill>
              </a:defRPr>
            </a:lvl9pPr>
          </a:lstStyle>
          <a:p/>
        </p:txBody>
      </p:sp>
      <p:cxnSp>
        <p:nvCxnSpPr>
          <p:cNvPr id="190" name="Google Shape;190;p10"/>
          <p:cNvCxnSpPr/>
          <p:nvPr/>
        </p:nvCxnSpPr>
        <p:spPr>
          <a:xfrm>
            <a:off x="2205335" y="3256107"/>
            <a:ext cx="2664000" cy="0"/>
          </a:xfrm>
          <a:prstGeom prst="straightConnector1">
            <a:avLst/>
          </a:prstGeom>
          <a:noFill/>
          <a:ln cap="flat" cmpd="sng" w="9525">
            <a:solidFill>
              <a:schemeClr val="dk1"/>
            </a:solidFill>
            <a:prstDash val="solid"/>
            <a:miter lim="800000"/>
            <a:headEnd len="sm" w="sm" type="none"/>
            <a:tailEnd len="sm" w="sm" type="none"/>
          </a:ln>
        </p:spPr>
      </p:cxnSp>
      <p:cxnSp>
        <p:nvCxnSpPr>
          <p:cNvPr id="191" name="Google Shape;191;p10"/>
          <p:cNvCxnSpPr/>
          <p:nvPr/>
        </p:nvCxnSpPr>
        <p:spPr>
          <a:xfrm>
            <a:off x="5849839" y="3255785"/>
            <a:ext cx="2664000" cy="0"/>
          </a:xfrm>
          <a:prstGeom prst="straightConnector1">
            <a:avLst/>
          </a:prstGeom>
          <a:noFill/>
          <a:ln cap="flat" cmpd="sng" w="9525">
            <a:solidFill>
              <a:schemeClr val="dk1"/>
            </a:solidFill>
            <a:prstDash val="solid"/>
            <a:miter lim="800000"/>
            <a:headEnd len="sm" w="sm" type="none"/>
            <a:tailEnd len="sm" w="sm" type="none"/>
          </a:ln>
        </p:spPr>
      </p:cxn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theme" Target="../theme/theme1.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lt2"/>
              </a:buClr>
              <a:buSzPts val="3600"/>
              <a:buFont typeface="Gill Sans"/>
              <a:buNone/>
              <a:defRPr b="1" i="0" sz="3600" u="none" cap="none" strike="noStrike">
                <a:solidFill>
                  <a:schemeClr val="lt2"/>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Quattrocento Sans"/>
                <a:ea typeface="Quattrocento Sans"/>
                <a:cs typeface="Quattrocento Sans"/>
                <a:sym typeface="Quattrocento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12" name="Google Shape;12;p1"/>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lvl1pPr lvl="0" marR="0" rtl="0" algn="r">
              <a:spcBef>
                <a:spcPts val="0"/>
              </a:spcBef>
              <a:spcAft>
                <a:spcPts val="0"/>
              </a:spcAft>
              <a:buSzPts val="1400"/>
              <a:buNone/>
              <a:defRPr b="0" i="0" sz="1000" u="none" cap="none" strike="noStrike">
                <a:solidFill>
                  <a:srgbClr val="7F7F7F"/>
                </a:solidFill>
                <a:latin typeface="Quattrocento Sans"/>
                <a:ea typeface="Quattrocento Sans"/>
                <a:cs typeface="Quattrocento Sans"/>
                <a:sym typeface="Quattrocento Sans"/>
              </a:defRPr>
            </a:lvl1pPr>
            <a:lvl2pPr lvl="1"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2pPr>
            <a:lvl3pPr lvl="2"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3pPr>
            <a:lvl4pPr lvl="3"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4pPr>
            <a:lvl5pPr lvl="4"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5pPr>
            <a:lvl6pPr lvl="5"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6pPr>
            <a:lvl7pPr lvl="6"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7pPr>
            <a:lvl8pPr lvl="7"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8pPr>
            <a:lvl9pPr lvl="8"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3" name="Google Shape;13;p1"/>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7F7F7F"/>
                </a:solidFill>
                <a:latin typeface="Quattrocento Sans"/>
                <a:ea typeface="Quattrocento Sans"/>
                <a:cs typeface="Quattrocento Sans"/>
                <a:sym typeface="Quattrocento Sans"/>
              </a:defRPr>
            </a:lvl1pPr>
            <a:lvl2pPr lvl="1"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2pPr>
            <a:lvl3pPr lvl="2"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3pPr>
            <a:lvl4pPr lvl="3"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4pPr>
            <a:lvl5pPr lvl="4"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5pPr>
            <a:lvl6pPr lvl="5"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6pPr>
            <a:lvl7pPr lvl="6"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7pPr>
            <a:lvl8pPr lvl="7"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8pPr>
            <a:lvl9pPr lvl="8"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4" name="Google Shape;14;p1"/>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0" i="0" sz="700" u="none" cap="none" strike="noStrike">
                <a:solidFill>
                  <a:schemeClr val="lt2"/>
                </a:solidFill>
                <a:latin typeface="Quattrocento Sans"/>
                <a:ea typeface="Quattrocento Sans"/>
                <a:cs typeface="Quattrocento Sans"/>
                <a:sym typeface="Quattrocento Sans"/>
              </a:defRPr>
            </a:lvl1pPr>
            <a:lvl2pPr indent="0" lvl="1" marL="0" marR="0" rtl="0" algn="ctr">
              <a:spcBef>
                <a:spcPts val="0"/>
              </a:spcBef>
              <a:buNone/>
              <a:defRPr b="0" i="0" sz="700" u="none" cap="none" strike="noStrike">
                <a:solidFill>
                  <a:schemeClr val="lt2"/>
                </a:solidFill>
                <a:latin typeface="Quattrocento Sans"/>
                <a:ea typeface="Quattrocento Sans"/>
                <a:cs typeface="Quattrocento Sans"/>
                <a:sym typeface="Quattrocento Sans"/>
              </a:defRPr>
            </a:lvl2pPr>
            <a:lvl3pPr indent="0" lvl="2" marL="0" marR="0" rtl="0" algn="ctr">
              <a:spcBef>
                <a:spcPts val="0"/>
              </a:spcBef>
              <a:buNone/>
              <a:defRPr b="0" i="0" sz="700" u="none" cap="none" strike="noStrike">
                <a:solidFill>
                  <a:schemeClr val="lt2"/>
                </a:solidFill>
                <a:latin typeface="Quattrocento Sans"/>
                <a:ea typeface="Quattrocento Sans"/>
                <a:cs typeface="Quattrocento Sans"/>
                <a:sym typeface="Quattrocento Sans"/>
              </a:defRPr>
            </a:lvl3pPr>
            <a:lvl4pPr indent="0" lvl="3" marL="0" marR="0" rtl="0" algn="ctr">
              <a:spcBef>
                <a:spcPts val="0"/>
              </a:spcBef>
              <a:buNone/>
              <a:defRPr b="0" i="0" sz="700" u="none" cap="none" strike="noStrike">
                <a:solidFill>
                  <a:schemeClr val="lt2"/>
                </a:solidFill>
                <a:latin typeface="Quattrocento Sans"/>
                <a:ea typeface="Quattrocento Sans"/>
                <a:cs typeface="Quattrocento Sans"/>
                <a:sym typeface="Quattrocento Sans"/>
              </a:defRPr>
            </a:lvl4pPr>
            <a:lvl5pPr indent="0" lvl="4" marL="0" marR="0" rtl="0" algn="ctr">
              <a:spcBef>
                <a:spcPts val="0"/>
              </a:spcBef>
              <a:buNone/>
              <a:defRPr b="0" i="0" sz="700" u="none" cap="none" strike="noStrike">
                <a:solidFill>
                  <a:schemeClr val="lt2"/>
                </a:solidFill>
                <a:latin typeface="Quattrocento Sans"/>
                <a:ea typeface="Quattrocento Sans"/>
                <a:cs typeface="Quattrocento Sans"/>
                <a:sym typeface="Quattrocento Sans"/>
              </a:defRPr>
            </a:lvl5pPr>
            <a:lvl6pPr indent="0" lvl="5" marL="0" marR="0" rtl="0" algn="ctr">
              <a:spcBef>
                <a:spcPts val="0"/>
              </a:spcBef>
              <a:buNone/>
              <a:defRPr b="0" i="0" sz="700" u="none" cap="none" strike="noStrike">
                <a:solidFill>
                  <a:schemeClr val="lt2"/>
                </a:solidFill>
                <a:latin typeface="Quattrocento Sans"/>
                <a:ea typeface="Quattrocento Sans"/>
                <a:cs typeface="Quattrocento Sans"/>
                <a:sym typeface="Quattrocento Sans"/>
              </a:defRPr>
            </a:lvl6pPr>
            <a:lvl7pPr indent="0" lvl="6" marL="0" marR="0" rtl="0" algn="ctr">
              <a:spcBef>
                <a:spcPts val="0"/>
              </a:spcBef>
              <a:buNone/>
              <a:defRPr b="0" i="0" sz="700" u="none" cap="none" strike="noStrike">
                <a:solidFill>
                  <a:schemeClr val="lt2"/>
                </a:solidFill>
                <a:latin typeface="Quattrocento Sans"/>
                <a:ea typeface="Quattrocento Sans"/>
                <a:cs typeface="Quattrocento Sans"/>
                <a:sym typeface="Quattrocento Sans"/>
              </a:defRPr>
            </a:lvl7pPr>
            <a:lvl8pPr indent="0" lvl="7" marL="0" marR="0" rtl="0" algn="ctr">
              <a:spcBef>
                <a:spcPts val="0"/>
              </a:spcBef>
              <a:buNone/>
              <a:defRPr b="0" i="0" sz="700" u="none" cap="none" strike="noStrike">
                <a:solidFill>
                  <a:schemeClr val="lt2"/>
                </a:solidFill>
                <a:latin typeface="Quattrocento Sans"/>
                <a:ea typeface="Quattrocento Sans"/>
                <a:cs typeface="Quattrocento Sans"/>
                <a:sym typeface="Quattrocento Sans"/>
              </a:defRPr>
            </a:lvl8pPr>
            <a:lvl9pPr indent="0" lvl="8" marL="0" marR="0" rtl="0" algn="ctr">
              <a:spcBef>
                <a:spcPts val="0"/>
              </a:spcBef>
              <a:buNone/>
              <a:defRPr b="0" i="0" sz="700" u="none" cap="none" strike="noStrike">
                <a:solidFill>
                  <a:schemeClr val="lt2"/>
                </a:solidFill>
                <a:latin typeface="Quattrocento Sans"/>
                <a:ea typeface="Quattrocento Sans"/>
                <a:cs typeface="Quattrocento Sans"/>
                <a:sym typeface="Quattrocento Sans"/>
              </a:defRPr>
            </a:lvl9pPr>
          </a:lstStyle>
          <a:p>
            <a:pPr indent="0" lvl="0" marL="0" rtl="0" algn="ctr">
              <a:spcBef>
                <a:spcPts val="0"/>
              </a:spcBef>
              <a:spcAft>
                <a:spcPts val="0"/>
              </a:spcAft>
              <a:buNone/>
            </a:pPr>
            <a:fld id="{00000000-1234-1234-1234-123412341234}" type="slidenum">
              <a:rPr lang="es-ES"/>
              <a:t>‹#›</a:t>
            </a:fld>
            <a:endParaRPr/>
          </a:p>
        </p:txBody>
      </p:sp>
      <p:sp>
        <p:nvSpPr>
          <p:cNvPr id="15" name="Google Shape;15;p1"/>
          <p:cNvSpPr/>
          <p:nvPr/>
        </p:nvSpPr>
        <p:spPr>
          <a:xfrm>
            <a:off x="809310" y="5879656"/>
            <a:ext cx="283464" cy="283464"/>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6" name="Google Shape;16;p1"/>
          <p:cNvCxnSpPr/>
          <p:nvPr/>
        </p:nvCxnSpPr>
        <p:spPr>
          <a:xfrm>
            <a:off x="11580000" y="6020920"/>
            <a:ext cx="612000" cy="0"/>
          </a:xfrm>
          <a:prstGeom prst="straightConnector1">
            <a:avLst/>
          </a:prstGeom>
          <a:noFill/>
          <a:ln cap="flat" cmpd="sng" w="9525">
            <a:solidFill>
              <a:srgbClr val="7F7F7F"/>
            </a:solidFill>
            <a:prstDash val="solid"/>
            <a:miter lim="800000"/>
            <a:headEnd len="sm" w="sm" type="none"/>
            <a:tailEnd len="sm" w="sm" type="none"/>
          </a:ln>
        </p:spPr>
      </p:cxnSp>
      <p:sp>
        <p:nvSpPr>
          <p:cNvPr id="17" name="Google Shape;17;p1"/>
          <p:cNvSpPr/>
          <p:nvPr/>
        </p:nvSpPr>
        <p:spPr>
          <a:xfrm>
            <a:off x="11466563" y="5966056"/>
            <a:ext cx="109728" cy="109728"/>
          </a:xfrm>
          <a:prstGeom prst="ellipse">
            <a:avLst/>
          </a:prstGeom>
          <a:noFill/>
          <a:ln cap="flat" cmpd="sng" w="9525">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8" name="Google Shape;18;p1"/>
          <p:cNvCxnSpPr/>
          <p:nvPr/>
        </p:nvCxnSpPr>
        <p:spPr>
          <a:xfrm flipH="1" rot="10800000">
            <a:off x="0" y="6020920"/>
            <a:ext cx="803275" cy="468"/>
          </a:xfrm>
          <a:prstGeom prst="straightConnector1">
            <a:avLst/>
          </a:prstGeom>
          <a:noFill/>
          <a:ln cap="flat" cmpd="sng" w="9525">
            <a:solidFill>
              <a:srgbClr val="7F7F7F"/>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527">
          <p15:clr>
            <a:srgbClr val="F26B43"/>
          </p15:clr>
        </p15:guide>
        <p15:guide id="2" pos="7174">
          <p15:clr>
            <a:srgbClr val="F26B43"/>
          </p15:clr>
        </p15:guide>
        <p15:guide id="3" pos="506">
          <p15:clr>
            <a:srgbClr val="F26B43"/>
          </p15:clr>
        </p15:guide>
        <p15:guide id="4" orient="horz" pos="3793">
          <p15:clr>
            <a:srgbClr val="F26B43"/>
          </p15:clr>
        </p15:guide>
        <p15:guide id="5" pos="3840">
          <p15:clr>
            <a:srgbClr val="F26B43"/>
          </p15:clr>
        </p15:guide>
        <p15:guide id="6" orient="horz" pos="2160">
          <p15:clr>
            <a:srgbClr val="F26B43"/>
          </p15:clr>
        </p15:guide>
        <p15:guide id="7" pos="3318">
          <p15:clr>
            <a:srgbClr val="F26B43"/>
          </p15:clr>
        </p15:guide>
        <p15:guide id="8" pos="4362">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5.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8.xml"/><Relationship Id="rId3" Type="http://schemas.openxmlformats.org/officeDocument/2006/relationships/image" Target="../media/image5.png"/><Relationship Id="rId4" Type="http://schemas.openxmlformats.org/officeDocument/2006/relationships/image" Target="../media/image21.jpg"/><Relationship Id="rId5" Type="http://schemas.openxmlformats.org/officeDocument/2006/relationships/image" Target="../media/image15.jpg"/><Relationship Id="rId6" Type="http://schemas.openxmlformats.org/officeDocument/2006/relationships/image" Target="../media/image1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 Id="rId3" Type="http://schemas.openxmlformats.org/officeDocument/2006/relationships/image" Target="../media/image5.png"/><Relationship Id="rId4" Type="http://schemas.openxmlformats.org/officeDocument/2006/relationships/image" Target="../media/image19.jpg"/><Relationship Id="rId5" Type="http://schemas.openxmlformats.org/officeDocument/2006/relationships/image" Target="../media/image15.jpg"/><Relationship Id="rId6" Type="http://schemas.openxmlformats.org/officeDocument/2006/relationships/image" Target="../media/image1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3.jp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0.xml"/><Relationship Id="rId3" Type="http://schemas.openxmlformats.org/officeDocument/2006/relationships/image" Target="../media/image5.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 Id="rId3" Type="http://schemas.openxmlformats.org/officeDocument/2006/relationships/image" Target="../media/image5.png"/><Relationship Id="rId4" Type="http://schemas.openxmlformats.org/officeDocument/2006/relationships/image" Target="../media/image1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2.xml"/><Relationship Id="rId3" Type="http://schemas.openxmlformats.org/officeDocument/2006/relationships/image" Target="../media/image5.png"/><Relationship Id="rId4" Type="http://schemas.openxmlformats.org/officeDocument/2006/relationships/image" Target="../media/image1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3.xml"/><Relationship Id="rId3" Type="http://schemas.openxmlformats.org/officeDocument/2006/relationships/image" Target="../media/image5.png"/><Relationship Id="rId4" Type="http://schemas.openxmlformats.org/officeDocument/2006/relationships/image" Target="../media/image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 Id="rId3" Type="http://schemas.openxmlformats.org/officeDocument/2006/relationships/image" Target="../media/image5.png"/><Relationship Id="rId4" Type="http://schemas.openxmlformats.org/officeDocument/2006/relationships/image" Target="../media/image19.jpg"/><Relationship Id="rId5" Type="http://schemas.openxmlformats.org/officeDocument/2006/relationships/image" Target="../media/image15.jpg"/><Relationship Id="rId6" Type="http://schemas.openxmlformats.org/officeDocument/2006/relationships/image" Target="../media/image1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6.xml"/><Relationship Id="rId3" Type="http://schemas.openxmlformats.org/officeDocument/2006/relationships/image" Target="../media/image5.png"/><Relationship Id="rId4" Type="http://schemas.openxmlformats.org/officeDocument/2006/relationships/image" Target="../media/image23.jpg"/><Relationship Id="rId5" Type="http://schemas.openxmlformats.org/officeDocument/2006/relationships/image" Target="../media/image2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7.xml"/><Relationship Id="rId3" Type="http://schemas.openxmlformats.org/officeDocument/2006/relationships/hyperlink" Target="https://support.office.com/es-ES/article/edit-a-presentation-ff353d37-742a-4aa8-8bdd-6b1f488127a2?ui=es-ES&amp;rs=es-ES&amp;ad=ES" TargetMode="External"/><Relationship Id="rId4" Type="http://schemas.openxmlformats.org/officeDocument/2006/relationships/hyperlink" Target="https://go.microsoft.com/fwlink/?linkid=2006808&amp;clcid=0x409"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1.png"/><Relationship Id="rId5" Type="http://schemas.openxmlformats.org/officeDocument/2006/relationships/image" Target="../media/image4.png"/><Relationship Id="rId6" Type="http://schemas.openxmlformats.org/officeDocument/2006/relationships/image" Target="../media/image7.png"/><Relationship Id="rId7"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6" name="Shape 726"/>
        <p:cNvGrpSpPr/>
        <p:nvPr/>
      </p:nvGrpSpPr>
      <p:grpSpPr>
        <a:xfrm>
          <a:off x="0" y="0"/>
          <a:ext cx="0" cy="0"/>
          <a:chOff x="0" y="0"/>
          <a:chExt cx="0" cy="0"/>
        </a:xfrm>
      </p:grpSpPr>
      <p:pic>
        <p:nvPicPr>
          <p:cNvPr descr="Logotipo de la empresa" id="727" name="Google Shape;727;p38"/>
          <p:cNvPicPr preferRelativeResize="0"/>
          <p:nvPr>
            <p:ph idx="2" type="pic"/>
          </p:nvPr>
        </p:nvPicPr>
        <p:blipFill rotWithShape="1">
          <a:blip r:embed="rId3">
            <a:alphaModFix/>
          </a:blip>
          <a:srcRect b="0" l="0" r="0" t="0"/>
          <a:stretch/>
        </p:blipFill>
        <p:spPr>
          <a:xfrm>
            <a:off x="5355336" y="1172982"/>
            <a:ext cx="1481328" cy="758952"/>
          </a:xfrm>
          <a:prstGeom prst="rect">
            <a:avLst/>
          </a:prstGeom>
          <a:noFill/>
          <a:ln>
            <a:noFill/>
          </a:ln>
        </p:spPr>
      </p:pic>
      <p:sp>
        <p:nvSpPr>
          <p:cNvPr id="728" name="Google Shape;728;p38"/>
          <p:cNvSpPr txBox="1"/>
          <p:nvPr>
            <p:ph type="ctrTitle"/>
          </p:nvPr>
        </p:nvSpPr>
        <p:spPr>
          <a:xfrm>
            <a:off x="1524000" y="2425564"/>
            <a:ext cx="9144000" cy="1910141"/>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lt2"/>
              </a:buClr>
              <a:buSzPts val="4400"/>
              <a:buFont typeface="Gill Sans"/>
              <a:buNone/>
            </a:pPr>
            <a:r>
              <a:rPr lang="es-ES" sz="4400"/>
              <a:t>PRESENTACIÓN A INVERSORES</a:t>
            </a:r>
            <a:br>
              <a:rPr lang="es-ES" sz="4400"/>
            </a:br>
            <a:r>
              <a:rPr lang="es-ES" sz="4400"/>
              <a:t>TÍTULO</a:t>
            </a:r>
            <a:endParaRPr/>
          </a:p>
        </p:txBody>
      </p:sp>
      <p:sp>
        <p:nvSpPr>
          <p:cNvPr id="729" name="Google Shape;729;p38"/>
          <p:cNvSpPr txBox="1"/>
          <p:nvPr>
            <p:ph idx="1" type="subTitle"/>
          </p:nvPr>
        </p:nvSpPr>
        <p:spPr>
          <a:xfrm>
            <a:off x="1524000" y="4734696"/>
            <a:ext cx="9144000" cy="459798"/>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chemeClr val="dk1"/>
              </a:buClr>
              <a:buSzPts val="2800"/>
              <a:buNone/>
            </a:pPr>
            <a:r>
              <a:rPr lang="es-ES"/>
              <a:t>Subtítulo de la presentación a inversores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9" name="Shape 849"/>
        <p:cNvGrpSpPr/>
        <p:nvPr/>
      </p:nvGrpSpPr>
      <p:grpSpPr>
        <a:xfrm>
          <a:off x="0" y="0"/>
          <a:ext cx="0" cy="0"/>
          <a:chOff x="0" y="0"/>
          <a:chExt cx="0" cy="0"/>
        </a:xfrm>
      </p:grpSpPr>
      <p:pic>
        <p:nvPicPr>
          <p:cNvPr descr="Logotipo de la empresa" id="850" name="Google Shape;850;p47"/>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851" name="Google Shape;851;p47"/>
          <p:cNvSpPr txBox="1"/>
          <p:nvPr>
            <p:ph type="title"/>
          </p:nvPr>
        </p:nvSpPr>
        <p:spPr>
          <a:xfrm>
            <a:off x="4292016" y="707529"/>
            <a:ext cx="7118056" cy="56908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OPORTUNIDAD COMERCIAL</a:t>
            </a:r>
            <a:endParaRPr/>
          </a:p>
        </p:txBody>
      </p:sp>
      <p:sp>
        <p:nvSpPr>
          <p:cNvPr id="852" name="Google Shape;852;p47"/>
          <p:cNvSpPr txBox="1"/>
          <p:nvPr>
            <p:ph idx="1" type="body"/>
          </p:nvPr>
        </p:nvSpPr>
        <p:spPr>
          <a:xfrm>
            <a:off x="4292016" y="1625821"/>
            <a:ext cx="7096709" cy="9784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 MAECENAS PORTTITOR CONGUE MASSA. FUSCE POSUERE, MAGNA SED PULVINAR ULTRICIES</a:t>
            </a:r>
            <a:endParaRPr/>
          </a:p>
        </p:txBody>
      </p:sp>
      <p:sp>
        <p:nvSpPr>
          <p:cNvPr id="853" name="Google Shape;853;p47"/>
          <p:cNvSpPr txBox="1"/>
          <p:nvPr>
            <p:ph idx="3" type="body"/>
          </p:nvPr>
        </p:nvSpPr>
        <p:spPr>
          <a:xfrm>
            <a:off x="783723" y="3301941"/>
            <a:ext cx="3740151" cy="978408"/>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SzPts val="6300"/>
              <a:buNone/>
            </a:pPr>
            <a:r>
              <a:rPr lang="es-ES" sz="6300"/>
              <a:t>12</a:t>
            </a:r>
            <a:r>
              <a:rPr lang="es-ES" sz="6600"/>
              <a:t>.</a:t>
            </a:r>
            <a:r>
              <a:rPr lang="es-ES" sz="6300"/>
              <a:t>345 €</a:t>
            </a:r>
            <a:endParaRPr/>
          </a:p>
        </p:txBody>
      </p:sp>
      <p:sp>
        <p:nvSpPr>
          <p:cNvPr id="854" name="Google Shape;854;p47"/>
          <p:cNvSpPr txBox="1"/>
          <p:nvPr>
            <p:ph idx="5" type="body"/>
          </p:nvPr>
        </p:nvSpPr>
        <p:spPr>
          <a:xfrm>
            <a:off x="4292016" y="3394494"/>
            <a:ext cx="1399099" cy="978407"/>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Sección 1</a:t>
            </a:r>
            <a:br>
              <a:rPr lang="es-ES"/>
            </a:br>
            <a:r>
              <a:rPr lang="es-ES"/>
              <a:t>Título</a:t>
            </a:r>
            <a:endParaRPr/>
          </a:p>
        </p:txBody>
      </p:sp>
      <p:sp>
        <p:nvSpPr>
          <p:cNvPr id="855" name="Google Shape;855;p47"/>
          <p:cNvSpPr txBox="1"/>
          <p:nvPr>
            <p:ph idx="4" type="body"/>
          </p:nvPr>
        </p:nvSpPr>
        <p:spPr>
          <a:xfrm>
            <a:off x="5716329" y="3394494"/>
            <a:ext cx="5678300" cy="9784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 massa. Fusce posuere, magna sed pulvinar ultricies, purus lectus malesuada libero, sit amet commodo magna eros quis urna</a:t>
            </a:r>
            <a:endParaRPr/>
          </a:p>
          <a:p>
            <a:pPr indent="0" lvl="0" marL="0" rtl="0" algn="l">
              <a:lnSpc>
                <a:spcPct val="100000"/>
              </a:lnSpc>
              <a:spcBef>
                <a:spcPts val="600"/>
              </a:spcBef>
              <a:spcAft>
                <a:spcPts val="0"/>
              </a:spcAft>
              <a:buSzPts val="1400"/>
              <a:buNone/>
            </a:pPr>
            <a:r>
              <a:t/>
            </a:r>
            <a:endParaRPr/>
          </a:p>
        </p:txBody>
      </p:sp>
      <p:sp>
        <p:nvSpPr>
          <p:cNvPr id="856" name="Google Shape;856;p47"/>
          <p:cNvSpPr txBox="1"/>
          <p:nvPr>
            <p:ph idx="6" type="body"/>
          </p:nvPr>
        </p:nvSpPr>
        <p:spPr>
          <a:xfrm>
            <a:off x="783722" y="4594663"/>
            <a:ext cx="3740400" cy="978408"/>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SzPts val="6300"/>
              <a:buNone/>
            </a:pPr>
            <a:r>
              <a:rPr lang="es-ES" sz="6300"/>
              <a:t>6</a:t>
            </a:r>
            <a:r>
              <a:rPr lang="es-ES" sz="6600"/>
              <a:t>.</a:t>
            </a:r>
            <a:r>
              <a:rPr lang="es-ES" sz="6300"/>
              <a:t>789 €</a:t>
            </a:r>
            <a:endParaRPr/>
          </a:p>
        </p:txBody>
      </p:sp>
      <p:sp>
        <p:nvSpPr>
          <p:cNvPr id="857" name="Google Shape;857;p47"/>
          <p:cNvSpPr txBox="1"/>
          <p:nvPr>
            <p:ph idx="8" type="body"/>
          </p:nvPr>
        </p:nvSpPr>
        <p:spPr>
          <a:xfrm>
            <a:off x="4292016" y="4687216"/>
            <a:ext cx="1399099" cy="978407"/>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Sección 2</a:t>
            </a:r>
            <a:br>
              <a:rPr lang="es-ES"/>
            </a:br>
            <a:r>
              <a:rPr lang="es-ES"/>
              <a:t>Título</a:t>
            </a:r>
            <a:endParaRPr/>
          </a:p>
        </p:txBody>
      </p:sp>
      <p:sp>
        <p:nvSpPr>
          <p:cNvPr id="858" name="Google Shape;858;p47"/>
          <p:cNvSpPr txBox="1"/>
          <p:nvPr>
            <p:ph idx="7" type="body"/>
          </p:nvPr>
        </p:nvSpPr>
        <p:spPr>
          <a:xfrm>
            <a:off x="5716329" y="4687216"/>
            <a:ext cx="5678300" cy="9784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 massa. Fusce posuere, magna sed pulvinar ultricies, purus lectus malesuada libero, sit amet commodo magna eros quis urna</a:t>
            </a:r>
            <a:endParaRPr/>
          </a:p>
        </p:txBody>
      </p:sp>
      <p:sp>
        <p:nvSpPr>
          <p:cNvPr id="859" name="Google Shape;859;p47"/>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860" name="Google Shape;860;p47"/>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861" name="Google Shape;861;p47"/>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6" name="Shape 866"/>
        <p:cNvGrpSpPr/>
        <p:nvPr/>
      </p:nvGrpSpPr>
      <p:grpSpPr>
        <a:xfrm>
          <a:off x="0" y="0"/>
          <a:ext cx="0" cy="0"/>
          <a:chOff x="0" y="0"/>
          <a:chExt cx="0" cy="0"/>
        </a:xfrm>
      </p:grpSpPr>
      <p:pic>
        <p:nvPicPr>
          <p:cNvPr descr="Logotipo de la empresa" id="867" name="Google Shape;867;p48"/>
          <p:cNvPicPr preferRelativeResize="0"/>
          <p:nvPr>
            <p:ph idx="2" type="pic"/>
          </p:nvPr>
        </p:nvPicPr>
        <p:blipFill rotWithShape="1">
          <a:blip r:embed="rId3">
            <a:alphaModFix/>
          </a:blip>
          <a:srcRect b="0" l="171" r="170" t="0"/>
          <a:stretch/>
        </p:blipFill>
        <p:spPr>
          <a:xfrm>
            <a:off x="831850" y="859665"/>
            <a:ext cx="1078992" cy="548640"/>
          </a:xfrm>
          <a:prstGeom prst="rect">
            <a:avLst/>
          </a:prstGeom>
          <a:noFill/>
          <a:ln>
            <a:noFill/>
          </a:ln>
        </p:spPr>
      </p:pic>
      <p:sp>
        <p:nvSpPr>
          <p:cNvPr id="868" name="Google Shape;868;p48"/>
          <p:cNvSpPr txBox="1"/>
          <p:nvPr>
            <p:ph type="title"/>
          </p:nvPr>
        </p:nvSpPr>
        <p:spPr>
          <a:xfrm>
            <a:off x="803276" y="3242645"/>
            <a:ext cx="4464049" cy="1177174"/>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OPORTUNIDAD</a:t>
            </a:r>
            <a:br>
              <a:rPr lang="es-ES"/>
            </a:br>
            <a:r>
              <a:rPr lang="es-ES"/>
              <a:t>COMERCIAL</a:t>
            </a:r>
            <a:endParaRPr/>
          </a:p>
        </p:txBody>
      </p:sp>
      <p:sp>
        <p:nvSpPr>
          <p:cNvPr id="869" name="Google Shape;869;p48"/>
          <p:cNvSpPr txBox="1"/>
          <p:nvPr>
            <p:ph idx="1" type="body"/>
          </p:nvPr>
        </p:nvSpPr>
        <p:spPr>
          <a:xfrm>
            <a:off x="826770" y="4872948"/>
            <a:ext cx="4443165" cy="882062"/>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a:t>
            </a:r>
            <a:endParaRPr/>
          </a:p>
        </p:txBody>
      </p:sp>
      <p:sp>
        <p:nvSpPr>
          <p:cNvPr id="870" name="Google Shape;870;p48"/>
          <p:cNvSpPr txBox="1"/>
          <p:nvPr>
            <p:ph idx="6" type="body"/>
          </p:nvPr>
        </p:nvSpPr>
        <p:spPr>
          <a:xfrm>
            <a:off x="3921632" y="1185842"/>
            <a:ext cx="1519848" cy="250619"/>
          </a:xfrm>
          <a:prstGeom prst="rect">
            <a:avLst/>
          </a:prstGeom>
          <a:noFill/>
          <a:ln>
            <a:noFill/>
          </a:ln>
        </p:spPr>
        <p:txBody>
          <a:bodyPr anchorCtr="0" anchor="t" bIns="0" lIns="0" spcFirstLastPara="1" rIns="0" wrap="square" tIns="0">
            <a:noAutofit/>
          </a:bodyPr>
          <a:lstStyle/>
          <a:p>
            <a:pPr indent="0" lvl="0" marL="0" rtl="0" algn="r">
              <a:lnSpc>
                <a:spcPct val="90000"/>
              </a:lnSpc>
              <a:spcBef>
                <a:spcPts val="0"/>
              </a:spcBef>
              <a:spcAft>
                <a:spcPts val="0"/>
              </a:spcAft>
              <a:buSzPts val="1800"/>
              <a:buNone/>
            </a:pPr>
            <a:r>
              <a:rPr lang="es-ES"/>
              <a:t>MIL MILLONES</a:t>
            </a:r>
            <a:endParaRPr/>
          </a:p>
        </p:txBody>
      </p:sp>
      <p:sp>
        <p:nvSpPr>
          <p:cNvPr id="871" name="Google Shape;871;p48"/>
          <p:cNvSpPr txBox="1"/>
          <p:nvPr>
            <p:ph idx="4" type="body"/>
          </p:nvPr>
        </p:nvSpPr>
        <p:spPr>
          <a:xfrm>
            <a:off x="3851931" y="1382322"/>
            <a:ext cx="1681092" cy="978408"/>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SzPts val="6200"/>
              <a:buNone/>
            </a:pPr>
            <a:r>
              <a:rPr lang="es-ES" sz="6200"/>
              <a:t>25 €</a:t>
            </a:r>
            <a:endParaRPr/>
          </a:p>
        </p:txBody>
      </p:sp>
      <p:sp>
        <p:nvSpPr>
          <p:cNvPr id="872" name="Google Shape;872;p48"/>
          <p:cNvSpPr txBox="1"/>
          <p:nvPr>
            <p:ph idx="5" type="body"/>
          </p:nvPr>
        </p:nvSpPr>
        <p:spPr>
          <a:xfrm>
            <a:off x="3927524" y="2363691"/>
            <a:ext cx="1519848" cy="617093"/>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SzPts val="2000"/>
              <a:buNone/>
            </a:pPr>
            <a:r>
              <a:rPr lang="es-ES"/>
              <a:t>Sección 1</a:t>
            </a:r>
            <a:br>
              <a:rPr lang="es-ES"/>
            </a:br>
            <a:r>
              <a:rPr lang="es-ES"/>
              <a:t>Título</a:t>
            </a:r>
            <a:endParaRPr/>
          </a:p>
        </p:txBody>
      </p:sp>
      <p:sp>
        <p:nvSpPr>
          <p:cNvPr id="873" name="Google Shape;873;p48"/>
          <p:cNvSpPr txBox="1"/>
          <p:nvPr>
            <p:ph idx="9" type="body"/>
          </p:nvPr>
        </p:nvSpPr>
        <p:spPr>
          <a:xfrm>
            <a:off x="6202446" y="1537655"/>
            <a:ext cx="1519848" cy="250619"/>
          </a:xfrm>
          <a:prstGeom prst="rect">
            <a:avLst/>
          </a:prstGeom>
          <a:noFill/>
          <a:ln>
            <a:noFill/>
          </a:ln>
        </p:spPr>
        <p:txBody>
          <a:bodyPr anchorCtr="0" anchor="t" bIns="0" lIns="0" spcFirstLastPara="1" rIns="0" wrap="square" tIns="0">
            <a:noAutofit/>
          </a:bodyPr>
          <a:lstStyle/>
          <a:p>
            <a:pPr indent="0" lvl="0" marL="0" rtl="0" algn="r">
              <a:lnSpc>
                <a:spcPct val="90000"/>
              </a:lnSpc>
              <a:spcBef>
                <a:spcPts val="0"/>
              </a:spcBef>
              <a:spcAft>
                <a:spcPts val="0"/>
              </a:spcAft>
              <a:buSzPts val="1800"/>
              <a:buNone/>
            </a:pPr>
            <a:r>
              <a:rPr lang="es-ES"/>
              <a:t>MIL MILLONES</a:t>
            </a:r>
            <a:endParaRPr/>
          </a:p>
        </p:txBody>
      </p:sp>
      <p:sp>
        <p:nvSpPr>
          <p:cNvPr id="874" name="Google Shape;874;p48"/>
          <p:cNvSpPr txBox="1"/>
          <p:nvPr>
            <p:ph idx="7" type="body"/>
          </p:nvPr>
        </p:nvSpPr>
        <p:spPr>
          <a:xfrm>
            <a:off x="6113495" y="1767897"/>
            <a:ext cx="1681092" cy="978408"/>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SzPts val="6200"/>
              <a:buNone/>
            </a:pPr>
            <a:r>
              <a:rPr lang="es-ES" sz="6200"/>
              <a:t>50 €</a:t>
            </a:r>
            <a:endParaRPr/>
          </a:p>
        </p:txBody>
      </p:sp>
      <p:sp>
        <p:nvSpPr>
          <p:cNvPr id="875" name="Google Shape;875;p48"/>
          <p:cNvSpPr txBox="1"/>
          <p:nvPr>
            <p:ph idx="8" type="body"/>
          </p:nvPr>
        </p:nvSpPr>
        <p:spPr>
          <a:xfrm>
            <a:off x="6189088" y="2753338"/>
            <a:ext cx="1519848" cy="617093"/>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SzPts val="2000"/>
              <a:buNone/>
            </a:pPr>
            <a:r>
              <a:rPr lang="es-ES"/>
              <a:t>Sección 2</a:t>
            </a:r>
            <a:br>
              <a:rPr lang="es-ES"/>
            </a:br>
            <a:r>
              <a:rPr lang="es-ES"/>
              <a:t>Título</a:t>
            </a:r>
            <a:endParaRPr/>
          </a:p>
        </p:txBody>
      </p:sp>
      <p:sp>
        <p:nvSpPr>
          <p:cNvPr id="876" name="Google Shape;876;p48"/>
          <p:cNvSpPr txBox="1"/>
          <p:nvPr>
            <p:ph idx="15" type="body"/>
          </p:nvPr>
        </p:nvSpPr>
        <p:spPr>
          <a:xfrm>
            <a:off x="9223800" y="1818886"/>
            <a:ext cx="1519848" cy="250619"/>
          </a:xfrm>
          <a:prstGeom prst="rect">
            <a:avLst/>
          </a:prstGeom>
          <a:noFill/>
          <a:ln>
            <a:noFill/>
          </a:ln>
        </p:spPr>
        <p:txBody>
          <a:bodyPr anchorCtr="0" anchor="t" bIns="0" lIns="0" spcFirstLastPara="1" rIns="0" wrap="square" tIns="0">
            <a:noAutofit/>
          </a:bodyPr>
          <a:lstStyle/>
          <a:p>
            <a:pPr indent="0" lvl="0" marL="0" rtl="0" algn="r">
              <a:lnSpc>
                <a:spcPct val="90000"/>
              </a:lnSpc>
              <a:spcBef>
                <a:spcPts val="0"/>
              </a:spcBef>
              <a:spcAft>
                <a:spcPts val="0"/>
              </a:spcAft>
              <a:buSzPts val="1800"/>
              <a:buNone/>
            </a:pPr>
            <a:r>
              <a:rPr lang="es-ES"/>
              <a:t>MIL MILLONES</a:t>
            </a:r>
            <a:endParaRPr/>
          </a:p>
        </p:txBody>
      </p:sp>
      <p:sp>
        <p:nvSpPr>
          <p:cNvPr id="877" name="Google Shape;877;p48"/>
          <p:cNvSpPr txBox="1"/>
          <p:nvPr>
            <p:ph idx="13" type="body"/>
          </p:nvPr>
        </p:nvSpPr>
        <p:spPr>
          <a:xfrm>
            <a:off x="8714440" y="2049128"/>
            <a:ext cx="2124000" cy="978408"/>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SzPts val="6200"/>
              <a:buNone/>
            </a:pPr>
            <a:r>
              <a:rPr lang="es-ES" sz="6200"/>
              <a:t>100 €</a:t>
            </a:r>
            <a:endParaRPr/>
          </a:p>
        </p:txBody>
      </p:sp>
      <p:sp>
        <p:nvSpPr>
          <p:cNvPr id="878" name="Google Shape;878;p48"/>
          <p:cNvSpPr txBox="1"/>
          <p:nvPr>
            <p:ph idx="14" type="body"/>
          </p:nvPr>
        </p:nvSpPr>
        <p:spPr>
          <a:xfrm>
            <a:off x="8981735" y="3034569"/>
            <a:ext cx="1519848" cy="617093"/>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SzPts val="2000"/>
              <a:buNone/>
            </a:pPr>
            <a:r>
              <a:rPr lang="es-ES"/>
              <a:t>Sección 3</a:t>
            </a:r>
            <a:br>
              <a:rPr lang="es-ES"/>
            </a:br>
            <a:r>
              <a:rPr lang="es-ES"/>
              <a:t>Título</a:t>
            </a:r>
            <a:endParaRPr/>
          </a:p>
        </p:txBody>
      </p:sp>
      <p:sp>
        <p:nvSpPr>
          <p:cNvPr id="879" name="Google Shape;879;p48"/>
          <p:cNvSpPr txBox="1"/>
          <p:nvPr>
            <p:ph idx="3" type="body"/>
          </p:nvPr>
        </p:nvSpPr>
        <p:spPr>
          <a:xfrm>
            <a:off x="5533023" y="4551485"/>
            <a:ext cx="5855702" cy="1208079"/>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 massa. Fusce posuere, magna sed pulvinar ultricies, purus lectus malesuada libero, sit amet commodo magna eros quis urna. Nunc viverra imperdiet enim. Fusce est. Vivamus a tellus.</a:t>
            </a:r>
            <a:endParaRPr/>
          </a:p>
          <a:p>
            <a:pPr indent="0" lvl="0" marL="0" rtl="0" algn="l">
              <a:lnSpc>
                <a:spcPct val="100000"/>
              </a:lnSpc>
              <a:spcBef>
                <a:spcPts val="600"/>
              </a:spcBef>
              <a:spcAft>
                <a:spcPts val="0"/>
              </a:spcAft>
              <a:buSzPts val="1400"/>
              <a:buNone/>
            </a:pPr>
            <a:r>
              <a:t/>
            </a:r>
            <a:endParaRPr/>
          </a:p>
        </p:txBody>
      </p:sp>
      <p:sp>
        <p:nvSpPr>
          <p:cNvPr id="880" name="Google Shape;880;p48"/>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881" name="Google Shape;881;p48"/>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882" name="Google Shape;882;p48"/>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7" name="Shape 887"/>
        <p:cNvGrpSpPr/>
        <p:nvPr/>
      </p:nvGrpSpPr>
      <p:grpSpPr>
        <a:xfrm>
          <a:off x="0" y="0"/>
          <a:ext cx="0" cy="0"/>
          <a:chOff x="0" y="0"/>
          <a:chExt cx="0" cy="0"/>
        </a:xfrm>
      </p:grpSpPr>
      <p:pic>
        <p:nvPicPr>
          <p:cNvPr descr="Logotipo de la empresa" id="888" name="Google Shape;888;p49"/>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889" name="Google Shape;889;p49"/>
          <p:cNvSpPr txBox="1"/>
          <p:nvPr>
            <p:ph type="title"/>
          </p:nvPr>
        </p:nvSpPr>
        <p:spPr>
          <a:xfrm>
            <a:off x="6096000" y="375385"/>
            <a:ext cx="5314072" cy="90123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240"/>
              <a:buFont typeface="Gill Sans"/>
              <a:buNone/>
            </a:pPr>
            <a:r>
              <a:rPr lang="es-ES" sz="3240"/>
              <a:t>DIAPOSITIVA DE LA COMPETENCIA</a:t>
            </a:r>
            <a:endParaRPr/>
          </a:p>
        </p:txBody>
      </p:sp>
      <p:sp>
        <p:nvSpPr>
          <p:cNvPr id="890" name="Google Shape;890;p49"/>
          <p:cNvSpPr txBox="1"/>
          <p:nvPr>
            <p:ph idx="1" type="body"/>
          </p:nvPr>
        </p:nvSpPr>
        <p:spPr>
          <a:xfrm>
            <a:off x="6096000" y="1625821"/>
            <a:ext cx="5292725" cy="9784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 MAECENAS PORTTITOR CONGUE MASSA. FUSCE POSUERE, MAGNA SED PULVINAR</a:t>
            </a:r>
            <a:endParaRPr/>
          </a:p>
        </p:txBody>
      </p:sp>
      <p:sp>
        <p:nvSpPr>
          <p:cNvPr id="891" name="Google Shape;891;p49"/>
          <p:cNvSpPr txBox="1"/>
          <p:nvPr>
            <p:ph idx="4" type="body"/>
          </p:nvPr>
        </p:nvSpPr>
        <p:spPr>
          <a:xfrm>
            <a:off x="831850" y="2905291"/>
            <a:ext cx="2915732" cy="360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Título de la sección 1</a:t>
            </a:r>
            <a:endParaRPr/>
          </a:p>
        </p:txBody>
      </p:sp>
      <p:sp>
        <p:nvSpPr>
          <p:cNvPr id="892" name="Google Shape;892;p49"/>
          <p:cNvSpPr txBox="1"/>
          <p:nvPr>
            <p:ph idx="3" type="body"/>
          </p:nvPr>
        </p:nvSpPr>
        <p:spPr>
          <a:xfrm>
            <a:off x="831851" y="3335524"/>
            <a:ext cx="4817836" cy="2248846"/>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Char char="o"/>
            </a:pPr>
            <a:r>
              <a:rPr lang="es-ES"/>
              <a:t>Lorem ipsum dolor sit amet, consectetuer adipiscing elit. Maecenas porttitor congue massa. Fusce posuere, magna sed pulvinar ultricies, purus lectus malesuada libero, sit amet commodo magna eros quis urna.</a:t>
            </a:r>
            <a:endParaRPr/>
          </a:p>
          <a:p>
            <a:pPr indent="-216000" lvl="0" marL="216000" rtl="0" algn="l">
              <a:lnSpc>
                <a:spcPct val="100000"/>
              </a:lnSpc>
              <a:spcBef>
                <a:spcPts val="600"/>
              </a:spcBef>
              <a:spcAft>
                <a:spcPts val="0"/>
              </a:spcAft>
              <a:buSzPts val="1400"/>
              <a:buChar char="o"/>
            </a:pPr>
            <a:r>
              <a:rPr lang="es-ES"/>
              <a:t>Nunc viverra imperdiet enim. Fusce est. Vivamus a tellus.</a:t>
            </a:r>
            <a:endParaRPr/>
          </a:p>
          <a:p>
            <a:pPr indent="-216000" lvl="0" marL="216000" rtl="0" algn="l">
              <a:lnSpc>
                <a:spcPct val="100000"/>
              </a:lnSpc>
              <a:spcBef>
                <a:spcPts val="600"/>
              </a:spcBef>
              <a:spcAft>
                <a:spcPts val="0"/>
              </a:spcAft>
              <a:buSzPts val="1400"/>
              <a:buChar char="o"/>
            </a:pPr>
            <a:r>
              <a:rPr lang="es-ES"/>
              <a:t>Pellentesque habitant morbi tristique senectus et netus et malesuada fames ac turpis egestas. Proin pharetra nonummy pede. Mauris et orci.</a:t>
            </a:r>
            <a:endParaRPr/>
          </a:p>
          <a:p>
            <a:pPr indent="0" lvl="0" marL="0" rtl="0" algn="l">
              <a:lnSpc>
                <a:spcPct val="100000"/>
              </a:lnSpc>
              <a:spcBef>
                <a:spcPts val="600"/>
              </a:spcBef>
              <a:spcAft>
                <a:spcPts val="0"/>
              </a:spcAft>
              <a:buSzPts val="1400"/>
              <a:buNone/>
            </a:pPr>
            <a:r>
              <a:t/>
            </a:r>
            <a:endParaRPr/>
          </a:p>
        </p:txBody>
      </p:sp>
      <p:sp>
        <p:nvSpPr>
          <p:cNvPr id="893" name="Google Shape;893;p49"/>
          <p:cNvSpPr txBox="1"/>
          <p:nvPr>
            <p:ph idx="6" type="body"/>
          </p:nvPr>
        </p:nvSpPr>
        <p:spPr>
          <a:xfrm>
            <a:off x="6098826" y="2905291"/>
            <a:ext cx="2915732" cy="360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Título de la sección 2</a:t>
            </a:r>
            <a:endParaRPr/>
          </a:p>
        </p:txBody>
      </p:sp>
      <p:sp>
        <p:nvSpPr>
          <p:cNvPr id="894" name="Google Shape;894;p49"/>
          <p:cNvSpPr txBox="1"/>
          <p:nvPr>
            <p:ph idx="5" type="body"/>
          </p:nvPr>
        </p:nvSpPr>
        <p:spPr>
          <a:xfrm>
            <a:off x="6098826" y="3335524"/>
            <a:ext cx="5311245" cy="2248846"/>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Char char="o"/>
            </a:pPr>
            <a:r>
              <a:rPr lang="es-ES"/>
              <a:t>Lorem ipsum dolor sit amet, consectetuer adipiscing elit. Maecenas porttitor congue massa. Fusce posuere, magna sed pulvinar ultricies, purus lectus malesuada libero, sit amet commodo magna eros quis urna.</a:t>
            </a:r>
            <a:endParaRPr/>
          </a:p>
          <a:p>
            <a:pPr indent="-216000" lvl="0" marL="216000" rtl="0" algn="l">
              <a:lnSpc>
                <a:spcPct val="100000"/>
              </a:lnSpc>
              <a:spcBef>
                <a:spcPts val="600"/>
              </a:spcBef>
              <a:spcAft>
                <a:spcPts val="0"/>
              </a:spcAft>
              <a:buSzPts val="1400"/>
              <a:buChar char="o"/>
            </a:pPr>
            <a:r>
              <a:rPr lang="es-ES"/>
              <a:t>Nunc viverra imperdiet enim. Fusce est. Vivamus a tellus.</a:t>
            </a:r>
            <a:endParaRPr/>
          </a:p>
          <a:p>
            <a:pPr indent="-216000" lvl="0" marL="216000" rtl="0" algn="l">
              <a:lnSpc>
                <a:spcPct val="100000"/>
              </a:lnSpc>
              <a:spcBef>
                <a:spcPts val="600"/>
              </a:spcBef>
              <a:spcAft>
                <a:spcPts val="0"/>
              </a:spcAft>
              <a:buSzPts val="1400"/>
              <a:buChar char="o"/>
            </a:pPr>
            <a:r>
              <a:rPr lang="es-ES"/>
              <a:t>Pellentesque habitant morbi tristique senectus et netus et malesuada fames ac turpis egestas. Proin pharetra nonummy pede.</a:t>
            </a:r>
            <a:br>
              <a:rPr lang="es-ES"/>
            </a:br>
            <a:r>
              <a:rPr lang="es-ES"/>
              <a:t>Mauris et orci.</a:t>
            </a:r>
            <a:endParaRPr/>
          </a:p>
          <a:p>
            <a:pPr indent="0" lvl="0" marL="0" rtl="0" algn="l">
              <a:lnSpc>
                <a:spcPct val="100000"/>
              </a:lnSpc>
              <a:spcBef>
                <a:spcPts val="600"/>
              </a:spcBef>
              <a:spcAft>
                <a:spcPts val="0"/>
              </a:spcAft>
              <a:buSzPts val="1400"/>
              <a:buNone/>
            </a:pPr>
            <a:r>
              <a:t/>
            </a:r>
            <a:endParaRPr/>
          </a:p>
        </p:txBody>
      </p:sp>
      <p:sp>
        <p:nvSpPr>
          <p:cNvPr id="895" name="Google Shape;895;p49"/>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896" name="Google Shape;896;p49"/>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897" name="Google Shape;897;p49"/>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sp>
        <p:nvSpPr>
          <p:cNvPr id="903" name="Google Shape;903;p50"/>
          <p:cNvSpPr txBox="1"/>
          <p:nvPr>
            <p:ph type="title"/>
          </p:nvPr>
        </p:nvSpPr>
        <p:spPr>
          <a:xfrm>
            <a:off x="806105" y="707529"/>
            <a:ext cx="3704150" cy="56908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COMPETENCIA</a:t>
            </a:r>
            <a:endParaRPr/>
          </a:p>
        </p:txBody>
      </p:sp>
      <p:sp>
        <p:nvSpPr>
          <p:cNvPr id="904" name="Google Shape;904;p50"/>
          <p:cNvSpPr txBox="1"/>
          <p:nvPr>
            <p:ph idx="9" type="body"/>
          </p:nvPr>
        </p:nvSpPr>
        <p:spPr>
          <a:xfrm>
            <a:off x="6315481" y="1343118"/>
            <a:ext cx="2741612" cy="2488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2"/>
              </a:buClr>
              <a:buSzPts val="2000"/>
              <a:buNone/>
            </a:pPr>
            <a:r>
              <a:rPr lang="es-ES"/>
              <a:t>Más conveniente</a:t>
            </a:r>
            <a:endParaRPr/>
          </a:p>
        </p:txBody>
      </p:sp>
      <p:sp>
        <p:nvSpPr>
          <p:cNvPr id="905" name="Google Shape;905;p50"/>
          <p:cNvSpPr txBox="1"/>
          <p:nvPr>
            <p:ph idx="8" type="body"/>
          </p:nvPr>
        </p:nvSpPr>
        <p:spPr>
          <a:xfrm>
            <a:off x="6315481" y="5884080"/>
            <a:ext cx="2741612" cy="2488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2"/>
              </a:buClr>
              <a:buSzPts val="2000"/>
              <a:buNone/>
            </a:pPr>
            <a:r>
              <a:rPr lang="es-ES"/>
              <a:t>Menos conveniente</a:t>
            </a:r>
            <a:endParaRPr/>
          </a:p>
        </p:txBody>
      </p:sp>
      <p:sp>
        <p:nvSpPr>
          <p:cNvPr id="906" name="Google Shape;906;p50"/>
          <p:cNvSpPr txBox="1"/>
          <p:nvPr>
            <p:ph idx="1" type="body"/>
          </p:nvPr>
        </p:nvSpPr>
        <p:spPr>
          <a:xfrm>
            <a:off x="789869" y="3642757"/>
            <a:ext cx="2741612" cy="2488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2"/>
              </a:buClr>
              <a:buSzPts val="2000"/>
              <a:buNone/>
            </a:pPr>
            <a:r>
              <a:rPr lang="es-ES"/>
              <a:t>Más caro</a:t>
            </a:r>
            <a:endParaRPr/>
          </a:p>
        </p:txBody>
      </p:sp>
      <p:sp>
        <p:nvSpPr>
          <p:cNvPr id="907" name="Google Shape;907;p50"/>
          <p:cNvSpPr txBox="1"/>
          <p:nvPr>
            <p:ph idx="14" type="body"/>
          </p:nvPr>
        </p:nvSpPr>
        <p:spPr>
          <a:xfrm>
            <a:off x="8651686" y="3642757"/>
            <a:ext cx="2741612" cy="248888"/>
          </a:xfrm>
          <a:prstGeom prst="rect">
            <a:avLst/>
          </a:prstGeom>
          <a:noFill/>
          <a:ln>
            <a:noFill/>
          </a:ln>
        </p:spPr>
        <p:txBody>
          <a:bodyPr anchorCtr="0" anchor="t" bIns="0" lIns="0" spcFirstLastPara="1" rIns="0" wrap="square" tIns="0">
            <a:noAutofit/>
          </a:bodyPr>
          <a:lstStyle/>
          <a:p>
            <a:pPr indent="0" lvl="0" marL="0" rtl="0" algn="r">
              <a:lnSpc>
                <a:spcPct val="90000"/>
              </a:lnSpc>
              <a:spcBef>
                <a:spcPts val="0"/>
              </a:spcBef>
              <a:spcAft>
                <a:spcPts val="0"/>
              </a:spcAft>
              <a:buClr>
                <a:schemeClr val="dk2"/>
              </a:buClr>
              <a:buSzPts val="2000"/>
              <a:buNone/>
            </a:pPr>
            <a:r>
              <a:rPr lang="es-ES"/>
              <a:t>Menos caro</a:t>
            </a:r>
            <a:endParaRPr/>
          </a:p>
        </p:txBody>
      </p:sp>
      <p:sp>
        <p:nvSpPr>
          <p:cNvPr descr="Logotipo de la empresa" id="908" name="Google Shape;908;p50"/>
          <p:cNvSpPr/>
          <p:nvPr>
            <p:ph idx="3" type="pic"/>
          </p:nvPr>
        </p:nvSpPr>
        <p:spPr>
          <a:xfrm>
            <a:off x="806105" y="2171148"/>
            <a:ext cx="1655064" cy="777240"/>
          </a:xfrm>
          <a:prstGeom prst="rect">
            <a:avLst/>
          </a:prstGeom>
          <a:noFill/>
          <a:ln>
            <a:noFill/>
          </a:ln>
        </p:spPr>
        <p:txBody>
          <a:bodyPr anchorCtr="0" anchor="ctr" bIns="45700" lIns="91425" spcFirstLastPara="1" rIns="91425" wrap="square" tIns="45700">
            <a:noAutofit/>
          </a:bodyPr>
          <a:lstStyle/>
          <a:p>
            <a:pPr indent="0" lvl="0" marL="0" rtl="0" algn="ctr">
              <a:spcBef>
                <a:spcPts val="1000"/>
              </a:spcBef>
              <a:spcAft>
                <a:spcPts val="0"/>
              </a:spcAft>
              <a:buNone/>
            </a:pPr>
            <a:r>
              <a:t/>
            </a:r>
            <a:endParaRPr/>
          </a:p>
        </p:txBody>
      </p:sp>
      <p:sp>
        <p:nvSpPr>
          <p:cNvPr descr="Logotipo de la empresa" id="909" name="Google Shape;909;p50"/>
          <p:cNvSpPr/>
          <p:nvPr>
            <p:ph idx="2" type="pic"/>
          </p:nvPr>
        </p:nvSpPr>
        <p:spPr>
          <a:xfrm>
            <a:off x="3928670" y="2872719"/>
            <a:ext cx="1772153" cy="777240"/>
          </a:xfrm>
          <a:prstGeom prst="rect">
            <a:avLst/>
          </a:prstGeom>
          <a:noFill/>
          <a:ln>
            <a:noFill/>
          </a:ln>
        </p:spPr>
        <p:txBody>
          <a:bodyPr anchorCtr="0" anchor="ctr" bIns="45700" lIns="91425" spcFirstLastPara="1" rIns="91425" wrap="square" tIns="45700">
            <a:noAutofit/>
          </a:bodyPr>
          <a:lstStyle/>
          <a:p>
            <a:pPr indent="0" lvl="0" marL="0" rtl="0" algn="ctr">
              <a:spcBef>
                <a:spcPts val="1000"/>
              </a:spcBef>
              <a:spcAft>
                <a:spcPts val="0"/>
              </a:spcAft>
              <a:buNone/>
            </a:pPr>
            <a:r>
              <a:t/>
            </a:r>
            <a:endParaRPr/>
          </a:p>
        </p:txBody>
      </p:sp>
      <p:sp>
        <p:nvSpPr>
          <p:cNvPr descr="Logotipo de la empresa" id="910" name="Google Shape;910;p50"/>
          <p:cNvSpPr/>
          <p:nvPr>
            <p:ph idx="4" type="pic"/>
          </p:nvPr>
        </p:nvSpPr>
        <p:spPr>
          <a:xfrm>
            <a:off x="2729582" y="4456262"/>
            <a:ext cx="1772153" cy="777240"/>
          </a:xfrm>
          <a:prstGeom prst="rect">
            <a:avLst/>
          </a:prstGeom>
          <a:noFill/>
          <a:ln>
            <a:noFill/>
          </a:ln>
        </p:spPr>
        <p:txBody>
          <a:bodyPr anchorCtr="0" anchor="ctr" bIns="45700" lIns="91425" spcFirstLastPara="1" rIns="91425" wrap="square" tIns="45700">
            <a:noAutofit/>
          </a:bodyPr>
          <a:lstStyle/>
          <a:p>
            <a:pPr indent="0" lvl="0" marL="0" rtl="0" algn="ctr">
              <a:spcBef>
                <a:spcPts val="1000"/>
              </a:spcBef>
              <a:spcAft>
                <a:spcPts val="0"/>
              </a:spcAft>
              <a:buNone/>
            </a:pPr>
            <a:r>
              <a:t/>
            </a:r>
            <a:endParaRPr/>
          </a:p>
        </p:txBody>
      </p:sp>
      <p:sp>
        <p:nvSpPr>
          <p:cNvPr descr="Logotipo de la empresa" id="911" name="Google Shape;911;p50"/>
          <p:cNvSpPr/>
          <p:nvPr>
            <p:ph idx="5" type="pic"/>
          </p:nvPr>
        </p:nvSpPr>
        <p:spPr>
          <a:xfrm>
            <a:off x="6829546" y="2770168"/>
            <a:ext cx="1772153" cy="777240"/>
          </a:xfrm>
          <a:prstGeom prst="rect">
            <a:avLst/>
          </a:prstGeom>
          <a:noFill/>
          <a:ln>
            <a:noFill/>
          </a:ln>
        </p:spPr>
        <p:txBody>
          <a:bodyPr anchorCtr="0" anchor="ctr" bIns="45700" lIns="91425" spcFirstLastPara="1" rIns="91425" wrap="square" tIns="45700">
            <a:noAutofit/>
          </a:bodyPr>
          <a:lstStyle/>
          <a:p>
            <a:pPr indent="0" lvl="0" marL="0" rtl="0" algn="ctr">
              <a:spcBef>
                <a:spcPts val="1000"/>
              </a:spcBef>
              <a:spcAft>
                <a:spcPts val="0"/>
              </a:spcAft>
              <a:buNone/>
            </a:pPr>
            <a:r>
              <a:t/>
            </a:r>
            <a:endParaRPr/>
          </a:p>
        </p:txBody>
      </p:sp>
      <p:sp>
        <p:nvSpPr>
          <p:cNvPr descr="Logotipo de la empresa" id="912" name="Google Shape;912;p50"/>
          <p:cNvSpPr/>
          <p:nvPr>
            <p:ph idx="6" type="pic"/>
          </p:nvPr>
        </p:nvSpPr>
        <p:spPr>
          <a:xfrm>
            <a:off x="6610067" y="4588832"/>
            <a:ext cx="1772153" cy="777240"/>
          </a:xfrm>
          <a:prstGeom prst="rect">
            <a:avLst/>
          </a:prstGeom>
          <a:noFill/>
          <a:ln>
            <a:noFill/>
          </a:ln>
        </p:spPr>
        <p:txBody>
          <a:bodyPr anchorCtr="0" anchor="ctr" bIns="45700" lIns="91425" spcFirstLastPara="1" rIns="91425" wrap="square" tIns="45700">
            <a:noAutofit/>
          </a:bodyPr>
          <a:lstStyle/>
          <a:p>
            <a:pPr indent="0" lvl="0" marL="0" rtl="0" algn="ctr">
              <a:spcBef>
                <a:spcPts val="1000"/>
              </a:spcBef>
              <a:spcAft>
                <a:spcPts val="0"/>
              </a:spcAft>
              <a:buNone/>
            </a:pPr>
            <a:r>
              <a:t/>
            </a:r>
            <a:endParaRPr/>
          </a:p>
        </p:txBody>
      </p:sp>
      <p:sp>
        <p:nvSpPr>
          <p:cNvPr descr="Logotipo de la empresa" id="913" name="Google Shape;913;p50"/>
          <p:cNvSpPr/>
          <p:nvPr>
            <p:ph idx="7" type="pic"/>
          </p:nvPr>
        </p:nvSpPr>
        <p:spPr>
          <a:xfrm>
            <a:off x="9571158" y="4977452"/>
            <a:ext cx="1772153" cy="777240"/>
          </a:xfrm>
          <a:prstGeom prst="rect">
            <a:avLst/>
          </a:prstGeom>
          <a:noFill/>
          <a:ln>
            <a:noFill/>
          </a:ln>
        </p:spPr>
        <p:txBody>
          <a:bodyPr anchorCtr="0" anchor="ctr" bIns="45700" lIns="91425" spcFirstLastPara="1" rIns="91425" wrap="square" tIns="45700">
            <a:noAutofit/>
          </a:bodyPr>
          <a:lstStyle/>
          <a:p>
            <a:pPr indent="0" lvl="0" marL="0" rtl="0" algn="ctr">
              <a:spcBef>
                <a:spcPts val="1000"/>
              </a:spcBef>
              <a:spcAft>
                <a:spcPts val="0"/>
              </a:spcAft>
              <a:buNone/>
            </a:pPr>
            <a:r>
              <a:t/>
            </a:r>
            <a:endParaRPr/>
          </a:p>
        </p:txBody>
      </p:sp>
      <p:pic>
        <p:nvPicPr>
          <p:cNvPr descr="Logotipo de la empresa" id="914" name="Google Shape;914;p50"/>
          <p:cNvPicPr preferRelativeResize="0"/>
          <p:nvPr>
            <p:ph idx="13" type="pic"/>
          </p:nvPr>
        </p:nvPicPr>
        <p:blipFill rotWithShape="1">
          <a:blip r:embed="rId3">
            <a:alphaModFix/>
          </a:blip>
          <a:srcRect b="0" l="0" r="0" t="0"/>
          <a:stretch/>
        </p:blipFill>
        <p:spPr>
          <a:xfrm>
            <a:off x="9417999" y="1977257"/>
            <a:ext cx="1481328" cy="758952"/>
          </a:xfrm>
          <a:prstGeom prst="rect">
            <a:avLst/>
          </a:prstGeom>
          <a:noFill/>
          <a:ln>
            <a:noFill/>
          </a:ln>
        </p:spPr>
      </p:pic>
      <p:sp>
        <p:nvSpPr>
          <p:cNvPr id="915" name="Google Shape;915;p50"/>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916" name="Google Shape;916;p50"/>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917" name="Google Shape;917;p50"/>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2" name="Shape 922"/>
        <p:cNvGrpSpPr/>
        <p:nvPr/>
      </p:nvGrpSpPr>
      <p:grpSpPr>
        <a:xfrm>
          <a:off x="0" y="0"/>
          <a:ext cx="0" cy="0"/>
          <a:chOff x="0" y="0"/>
          <a:chExt cx="0" cy="0"/>
        </a:xfrm>
      </p:grpSpPr>
      <p:pic>
        <p:nvPicPr>
          <p:cNvPr descr="Logotipo de la empresa" id="923" name="Google Shape;923;p51"/>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924" name="Google Shape;924;p51"/>
          <p:cNvSpPr txBox="1"/>
          <p:nvPr>
            <p:ph type="title"/>
          </p:nvPr>
        </p:nvSpPr>
        <p:spPr>
          <a:xfrm>
            <a:off x="803276" y="1512271"/>
            <a:ext cx="3528091" cy="1286838"/>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000"/>
              <a:buFont typeface="Gill Sans"/>
              <a:buNone/>
            </a:pPr>
            <a:r>
              <a:rPr lang="es-ES" sz="3000"/>
              <a:t>ESTRATEGIA</a:t>
            </a:r>
            <a:br>
              <a:rPr lang="es-ES" sz="3000"/>
            </a:br>
            <a:r>
              <a:rPr lang="es-ES" sz="3000"/>
              <a:t>DE CRECIMIENTO</a:t>
            </a:r>
            <a:endParaRPr/>
          </a:p>
        </p:txBody>
      </p:sp>
      <p:sp>
        <p:nvSpPr>
          <p:cNvPr id="925" name="Google Shape;925;p51"/>
          <p:cNvSpPr txBox="1"/>
          <p:nvPr>
            <p:ph idx="1" type="body"/>
          </p:nvPr>
        </p:nvSpPr>
        <p:spPr>
          <a:xfrm>
            <a:off x="826771" y="3148315"/>
            <a:ext cx="2216876" cy="209813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 MAECENAS PORTTITOR</a:t>
            </a:r>
            <a:endParaRPr/>
          </a:p>
        </p:txBody>
      </p:sp>
      <p:sp>
        <p:nvSpPr>
          <p:cNvPr id="926" name="Google Shape;926;p51"/>
          <p:cNvSpPr/>
          <p:nvPr>
            <p:ph idx="3" type="body"/>
          </p:nvPr>
        </p:nvSpPr>
        <p:spPr>
          <a:xfrm>
            <a:off x="4475261" y="2631676"/>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72000">
            <a:noAutofit/>
          </a:bodyPr>
          <a:lstStyle/>
          <a:p>
            <a:pPr indent="0" lvl="0" marL="0" rtl="0" algn="ctr">
              <a:lnSpc>
                <a:spcPct val="90000"/>
              </a:lnSpc>
              <a:spcBef>
                <a:spcPts val="0"/>
              </a:spcBef>
              <a:spcAft>
                <a:spcPts val="0"/>
              </a:spcAft>
              <a:buSzPts val="7000"/>
              <a:buNone/>
            </a:pPr>
            <a:r>
              <a:rPr lang="es-ES"/>
              <a:t>1</a:t>
            </a:r>
            <a:endParaRPr/>
          </a:p>
        </p:txBody>
      </p:sp>
      <p:sp>
        <p:nvSpPr>
          <p:cNvPr id="927" name="Google Shape;927;p51"/>
          <p:cNvSpPr txBox="1"/>
          <p:nvPr>
            <p:ph idx="8" type="body"/>
          </p:nvPr>
        </p:nvSpPr>
        <p:spPr>
          <a:xfrm>
            <a:off x="3151265" y="3883902"/>
            <a:ext cx="2415199" cy="360000"/>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SzPts val="1850"/>
              <a:buNone/>
            </a:pPr>
            <a:r>
              <a:rPr lang="es-ES" sz="1850"/>
              <a:t>Título de la sección 1</a:t>
            </a:r>
            <a:endParaRPr/>
          </a:p>
        </p:txBody>
      </p:sp>
      <p:sp>
        <p:nvSpPr>
          <p:cNvPr id="928" name="Google Shape;928;p51"/>
          <p:cNvSpPr txBox="1"/>
          <p:nvPr>
            <p:ph idx="7" type="body"/>
          </p:nvPr>
        </p:nvSpPr>
        <p:spPr>
          <a:xfrm>
            <a:off x="3151265" y="4246467"/>
            <a:ext cx="2415199" cy="236141"/>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SzPts val="1600"/>
              <a:buNone/>
            </a:pPr>
            <a:r>
              <a:rPr lang="es-ES"/>
              <a:t>Subtítulo de la sección 1</a:t>
            </a:r>
            <a:endParaRPr/>
          </a:p>
        </p:txBody>
      </p:sp>
      <p:sp>
        <p:nvSpPr>
          <p:cNvPr id="929" name="Google Shape;929;p51"/>
          <p:cNvSpPr txBox="1"/>
          <p:nvPr>
            <p:ph idx="6" type="body"/>
          </p:nvPr>
        </p:nvSpPr>
        <p:spPr>
          <a:xfrm>
            <a:off x="3151266" y="4543170"/>
            <a:ext cx="2589369" cy="1280958"/>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Char char="o"/>
            </a:pPr>
            <a:r>
              <a:rPr lang="es-ES"/>
              <a:t>Lorem ipsum dolor sit amet, consectetuer adipiscing elit</a:t>
            </a:r>
            <a:endParaRPr/>
          </a:p>
          <a:p>
            <a:pPr indent="-216000" lvl="0" marL="216000" rtl="0" algn="l">
              <a:lnSpc>
                <a:spcPct val="100000"/>
              </a:lnSpc>
              <a:spcBef>
                <a:spcPts val="600"/>
              </a:spcBef>
              <a:spcAft>
                <a:spcPts val="0"/>
              </a:spcAft>
              <a:buSzPts val="1400"/>
              <a:buChar char="o"/>
            </a:pPr>
            <a:r>
              <a:rPr lang="es-ES"/>
              <a:t>Maecenas porttitor congue massa</a:t>
            </a:r>
            <a:endParaRPr/>
          </a:p>
          <a:p>
            <a:pPr indent="-216000" lvl="0" marL="216000" rtl="0" algn="l">
              <a:lnSpc>
                <a:spcPct val="100000"/>
              </a:lnSpc>
              <a:spcBef>
                <a:spcPts val="600"/>
              </a:spcBef>
              <a:spcAft>
                <a:spcPts val="0"/>
              </a:spcAft>
              <a:buSzPts val="1400"/>
              <a:buChar char="o"/>
            </a:pPr>
            <a:r>
              <a:rPr lang="es-ES"/>
              <a:t>Nunc viverra imperdiet enim </a:t>
            </a:r>
            <a:endParaRPr/>
          </a:p>
        </p:txBody>
      </p:sp>
      <p:sp>
        <p:nvSpPr>
          <p:cNvPr id="930" name="Google Shape;930;p51"/>
          <p:cNvSpPr/>
          <p:nvPr>
            <p:ph idx="4" type="body"/>
          </p:nvPr>
        </p:nvSpPr>
        <p:spPr>
          <a:xfrm>
            <a:off x="7436251" y="2015540"/>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36000">
            <a:noAutofit/>
          </a:bodyPr>
          <a:lstStyle/>
          <a:p>
            <a:pPr indent="0" lvl="0" marL="0" rtl="0" algn="ctr">
              <a:lnSpc>
                <a:spcPct val="90000"/>
              </a:lnSpc>
              <a:spcBef>
                <a:spcPts val="0"/>
              </a:spcBef>
              <a:spcAft>
                <a:spcPts val="0"/>
              </a:spcAft>
              <a:buSzPts val="7000"/>
              <a:buNone/>
            </a:pPr>
            <a:r>
              <a:rPr lang="es-ES"/>
              <a:t>2</a:t>
            </a:r>
            <a:endParaRPr/>
          </a:p>
        </p:txBody>
      </p:sp>
      <p:sp>
        <p:nvSpPr>
          <p:cNvPr id="931" name="Google Shape;931;p51"/>
          <p:cNvSpPr txBox="1"/>
          <p:nvPr>
            <p:ph idx="14" type="body"/>
          </p:nvPr>
        </p:nvSpPr>
        <p:spPr>
          <a:xfrm>
            <a:off x="6048860" y="3190292"/>
            <a:ext cx="2415199" cy="360000"/>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SzPts val="1850"/>
              <a:buNone/>
            </a:pPr>
            <a:r>
              <a:rPr lang="es-ES" sz="1850"/>
              <a:t>Título de la sección 2</a:t>
            </a:r>
            <a:endParaRPr/>
          </a:p>
        </p:txBody>
      </p:sp>
      <p:sp>
        <p:nvSpPr>
          <p:cNvPr id="932" name="Google Shape;932;p51"/>
          <p:cNvSpPr txBox="1"/>
          <p:nvPr>
            <p:ph idx="13" type="body"/>
          </p:nvPr>
        </p:nvSpPr>
        <p:spPr>
          <a:xfrm>
            <a:off x="6048860" y="3552857"/>
            <a:ext cx="2415199" cy="236141"/>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SzPts val="1600"/>
              <a:buNone/>
            </a:pPr>
            <a:r>
              <a:rPr lang="es-ES"/>
              <a:t>Subtítulo de la sección 2</a:t>
            </a:r>
            <a:endParaRPr/>
          </a:p>
        </p:txBody>
      </p:sp>
      <p:sp>
        <p:nvSpPr>
          <p:cNvPr id="933" name="Google Shape;933;p51"/>
          <p:cNvSpPr txBox="1"/>
          <p:nvPr>
            <p:ph idx="9" type="body"/>
          </p:nvPr>
        </p:nvSpPr>
        <p:spPr>
          <a:xfrm>
            <a:off x="6048861" y="3849559"/>
            <a:ext cx="2589369" cy="1786953"/>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Char char="o"/>
            </a:pPr>
            <a:r>
              <a:rPr lang="es-ES"/>
              <a:t>Lorem ipsum dolor sit amet, consectetuer adipiscing elit</a:t>
            </a:r>
            <a:endParaRPr/>
          </a:p>
          <a:p>
            <a:pPr indent="-216000" lvl="0" marL="216000" rtl="0" algn="l">
              <a:lnSpc>
                <a:spcPct val="100000"/>
              </a:lnSpc>
              <a:spcBef>
                <a:spcPts val="600"/>
              </a:spcBef>
              <a:spcAft>
                <a:spcPts val="0"/>
              </a:spcAft>
              <a:buSzPts val="1400"/>
              <a:buChar char="o"/>
            </a:pPr>
            <a:r>
              <a:rPr lang="es-ES"/>
              <a:t> Maecenas porttitor congue massa</a:t>
            </a:r>
            <a:endParaRPr/>
          </a:p>
          <a:p>
            <a:pPr indent="-216000" lvl="0" marL="216000" rtl="0" algn="l">
              <a:lnSpc>
                <a:spcPct val="100000"/>
              </a:lnSpc>
              <a:spcBef>
                <a:spcPts val="600"/>
              </a:spcBef>
              <a:spcAft>
                <a:spcPts val="0"/>
              </a:spcAft>
              <a:buSzPts val="1400"/>
              <a:buChar char="o"/>
            </a:pPr>
            <a:r>
              <a:rPr lang="es-ES"/>
              <a:t>Pellentesque habitant morbi tristique senectus et </a:t>
            </a:r>
            <a:endParaRPr/>
          </a:p>
          <a:p>
            <a:pPr indent="-216000" lvl="0" marL="216000" rtl="0" algn="l">
              <a:lnSpc>
                <a:spcPct val="100000"/>
              </a:lnSpc>
              <a:spcBef>
                <a:spcPts val="600"/>
              </a:spcBef>
              <a:spcAft>
                <a:spcPts val="0"/>
              </a:spcAft>
              <a:buSzPts val="1400"/>
              <a:buChar char="o"/>
            </a:pPr>
            <a:r>
              <a:rPr lang="es-ES"/>
              <a:t>Proin pharetra nonummy pede</a:t>
            </a:r>
            <a:endParaRPr/>
          </a:p>
        </p:txBody>
      </p:sp>
      <p:sp>
        <p:nvSpPr>
          <p:cNvPr id="934" name="Google Shape;934;p51"/>
          <p:cNvSpPr/>
          <p:nvPr>
            <p:ph idx="5" type="body"/>
          </p:nvPr>
        </p:nvSpPr>
        <p:spPr>
          <a:xfrm>
            <a:off x="10397240" y="1239687"/>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36000">
            <a:noAutofit/>
          </a:bodyPr>
          <a:lstStyle/>
          <a:p>
            <a:pPr indent="0" lvl="0" marL="0" rtl="0" algn="ctr">
              <a:lnSpc>
                <a:spcPct val="90000"/>
              </a:lnSpc>
              <a:spcBef>
                <a:spcPts val="0"/>
              </a:spcBef>
              <a:spcAft>
                <a:spcPts val="0"/>
              </a:spcAft>
              <a:buSzPts val="7000"/>
              <a:buNone/>
            </a:pPr>
            <a:r>
              <a:rPr lang="es-ES"/>
              <a:t>3</a:t>
            </a:r>
            <a:endParaRPr/>
          </a:p>
        </p:txBody>
      </p:sp>
      <p:sp>
        <p:nvSpPr>
          <p:cNvPr id="935" name="Google Shape;935;p51"/>
          <p:cNvSpPr txBox="1"/>
          <p:nvPr>
            <p:ph idx="17" type="body"/>
          </p:nvPr>
        </p:nvSpPr>
        <p:spPr>
          <a:xfrm>
            <a:off x="8975158" y="2487902"/>
            <a:ext cx="2415199" cy="360000"/>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SzPts val="1850"/>
              <a:buNone/>
            </a:pPr>
            <a:r>
              <a:rPr lang="es-ES" sz="1850"/>
              <a:t>Título de la sección 3</a:t>
            </a:r>
            <a:endParaRPr/>
          </a:p>
        </p:txBody>
      </p:sp>
      <p:sp>
        <p:nvSpPr>
          <p:cNvPr id="936" name="Google Shape;936;p51"/>
          <p:cNvSpPr txBox="1"/>
          <p:nvPr>
            <p:ph idx="16" type="body"/>
          </p:nvPr>
        </p:nvSpPr>
        <p:spPr>
          <a:xfrm>
            <a:off x="8975158" y="2850467"/>
            <a:ext cx="2415199" cy="236141"/>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SzPts val="1600"/>
              <a:buNone/>
            </a:pPr>
            <a:r>
              <a:rPr lang="es-ES"/>
              <a:t>Subtítulo de la sección 3</a:t>
            </a:r>
            <a:endParaRPr/>
          </a:p>
        </p:txBody>
      </p:sp>
      <p:sp>
        <p:nvSpPr>
          <p:cNvPr id="937" name="Google Shape;937;p51"/>
          <p:cNvSpPr txBox="1"/>
          <p:nvPr>
            <p:ph idx="15" type="body"/>
          </p:nvPr>
        </p:nvSpPr>
        <p:spPr>
          <a:xfrm>
            <a:off x="8975159" y="3147170"/>
            <a:ext cx="2589369" cy="2311934"/>
          </a:xfrm>
          <a:prstGeom prst="rect">
            <a:avLst/>
          </a:prstGeom>
          <a:noFill/>
          <a:ln>
            <a:noFill/>
          </a:ln>
        </p:spPr>
        <p:txBody>
          <a:bodyPr anchorCtr="0" anchor="t" bIns="0" lIns="0" spcFirstLastPara="1" rIns="0" wrap="square" tIns="0">
            <a:noAutofit/>
          </a:bodyPr>
          <a:lstStyle/>
          <a:p>
            <a:pPr indent="-216000" lvl="0" marL="216000" rtl="0" algn="l">
              <a:lnSpc>
                <a:spcPct val="90000"/>
              </a:lnSpc>
              <a:spcBef>
                <a:spcPts val="0"/>
              </a:spcBef>
              <a:spcAft>
                <a:spcPts val="0"/>
              </a:spcAft>
              <a:buSzPts val="1400"/>
              <a:buChar char="o"/>
            </a:pPr>
            <a:r>
              <a:rPr lang="es-ES"/>
              <a:t>Lorem ipsum dolor sit amet, consectetuer adipiscing elit. Maecenas porttitor congue massa</a:t>
            </a:r>
            <a:endParaRPr/>
          </a:p>
          <a:p>
            <a:pPr indent="-216000" lvl="0" marL="216000" rtl="0" algn="l">
              <a:lnSpc>
                <a:spcPct val="90000"/>
              </a:lnSpc>
              <a:spcBef>
                <a:spcPts val="600"/>
              </a:spcBef>
              <a:spcAft>
                <a:spcPts val="0"/>
              </a:spcAft>
              <a:buSzPts val="1400"/>
              <a:buChar char="o"/>
            </a:pPr>
            <a:r>
              <a:rPr lang="es-ES"/>
              <a:t>Fusce posuere, magna sed pulvinar ultricies, purus lectus </a:t>
            </a:r>
            <a:endParaRPr/>
          </a:p>
          <a:p>
            <a:pPr indent="-216000" lvl="0" marL="216000" rtl="0" algn="l">
              <a:lnSpc>
                <a:spcPct val="90000"/>
              </a:lnSpc>
              <a:spcBef>
                <a:spcPts val="600"/>
              </a:spcBef>
              <a:spcAft>
                <a:spcPts val="0"/>
              </a:spcAft>
              <a:buSzPts val="1400"/>
              <a:buChar char="o"/>
            </a:pPr>
            <a:r>
              <a:rPr lang="es-ES"/>
              <a:t>Nunc viverra imperdiet enim. Fusce est. Vivamus a tellus.</a:t>
            </a:r>
            <a:endParaRPr/>
          </a:p>
          <a:p>
            <a:pPr indent="-216000" lvl="0" marL="216000" rtl="0" algn="l">
              <a:lnSpc>
                <a:spcPct val="90000"/>
              </a:lnSpc>
              <a:spcBef>
                <a:spcPts val="600"/>
              </a:spcBef>
              <a:spcAft>
                <a:spcPts val="0"/>
              </a:spcAft>
              <a:buSzPts val="1400"/>
              <a:buChar char="o"/>
            </a:pPr>
            <a:r>
              <a:rPr lang="es-ES"/>
              <a:t>Pellentesque habitant morbi tristique</a:t>
            </a:r>
            <a:endParaRPr/>
          </a:p>
        </p:txBody>
      </p:sp>
      <p:sp>
        <p:nvSpPr>
          <p:cNvPr id="938" name="Google Shape;938;p51"/>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939" name="Google Shape;939;p51"/>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940" name="Google Shape;940;p51"/>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5" name="Shape 945"/>
        <p:cNvGrpSpPr/>
        <p:nvPr/>
      </p:nvGrpSpPr>
      <p:grpSpPr>
        <a:xfrm>
          <a:off x="0" y="0"/>
          <a:ext cx="0" cy="0"/>
          <a:chOff x="0" y="0"/>
          <a:chExt cx="0" cy="0"/>
        </a:xfrm>
      </p:grpSpPr>
      <p:pic>
        <p:nvPicPr>
          <p:cNvPr descr="Logotipo de la empresa" id="946" name="Google Shape;946;p52"/>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947" name="Google Shape;947;p52"/>
          <p:cNvSpPr txBox="1"/>
          <p:nvPr>
            <p:ph type="title"/>
          </p:nvPr>
        </p:nvSpPr>
        <p:spPr>
          <a:xfrm>
            <a:off x="6096000" y="707529"/>
            <a:ext cx="5314072" cy="56908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CRECIMIENTO</a:t>
            </a:r>
            <a:endParaRPr/>
          </a:p>
        </p:txBody>
      </p:sp>
      <p:sp>
        <p:nvSpPr>
          <p:cNvPr id="948" name="Google Shape;948;p52"/>
          <p:cNvSpPr txBox="1"/>
          <p:nvPr>
            <p:ph idx="1" type="body"/>
          </p:nvPr>
        </p:nvSpPr>
        <p:spPr>
          <a:xfrm>
            <a:off x="831850" y="2031832"/>
            <a:ext cx="2915732" cy="360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Métricas clave</a:t>
            </a:r>
            <a:endParaRPr/>
          </a:p>
        </p:txBody>
      </p:sp>
      <p:graphicFrame>
        <p:nvGraphicFramePr>
          <p:cNvPr id="949" name="Google Shape;949;p52"/>
          <p:cNvGraphicFramePr/>
          <p:nvPr/>
        </p:nvGraphicFramePr>
        <p:xfrm>
          <a:off x="803275" y="2524124"/>
          <a:ext cx="3000000" cy="3000000"/>
        </p:xfrm>
        <a:graphic>
          <a:graphicData uri="http://schemas.openxmlformats.org/drawingml/2006/table">
            <a:tbl>
              <a:tblPr bandRow="1" firstRow="1">
                <a:noFill/>
                <a:tableStyleId>{E6EEBECB-AB10-4FBC-9980-2629CC5455D9}</a:tableStyleId>
              </a:tblPr>
              <a:tblGrid>
                <a:gridCol w="900000"/>
                <a:gridCol w="864000"/>
                <a:gridCol w="864000"/>
                <a:gridCol w="1404000"/>
                <a:gridCol w="1296000"/>
              </a:tblGrid>
              <a:tr h="482625">
                <a:tc>
                  <a:txBody>
                    <a:bodyPr/>
                    <a:lstStyle/>
                    <a:p>
                      <a:pPr indent="0" lvl="0" marL="0" marR="0" rtl="0" algn="ctr">
                        <a:spcBef>
                          <a:spcPts val="0"/>
                        </a:spcBef>
                        <a:spcAft>
                          <a:spcPts val="0"/>
                        </a:spcAft>
                        <a:buNone/>
                      </a:pPr>
                      <a:r>
                        <a:t/>
                      </a:r>
                      <a:endParaRPr sz="1900" u="none" cap="none" strike="noStrike"/>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ct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CLIENTES</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PEDIDOS</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INGRESOS BRUTOS</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INGRESOS NETOS</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r>
              <a:tr h="387025">
                <a:tc>
                  <a:txBody>
                    <a:bodyPr/>
                    <a:lstStyle/>
                    <a:p>
                      <a:pPr indent="0" lvl="0" marL="0" marR="0" rtl="0" algn="ct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20XX</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rPr>
                        <a:t>10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rPr>
                        <a:t>1100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rPr>
                        <a:t>10.000 €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rPr>
                        <a:t>7.000 €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r>
              <a:tr h="387025">
                <a:tc>
                  <a:txBody>
                    <a:bodyPr/>
                    <a:lstStyle/>
                    <a:p>
                      <a:pPr indent="0" lvl="0" marL="0" marR="0" rtl="0" algn="ct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20XX</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rPr>
                        <a:t>20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rPr>
                        <a:t>200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F2F2F2"/>
                        </a:buClr>
                        <a:buSzPts val="1400"/>
                        <a:buFont typeface="Quattrocento Sans"/>
                        <a:buNone/>
                      </a:pPr>
                      <a:r>
                        <a:rPr i="0" lang="es-ES" sz="1400" u="none" cap="none" strike="noStrike">
                          <a:solidFill>
                            <a:srgbClr val="F2F2F2"/>
                          </a:solidFill>
                        </a:rPr>
                        <a:t>20.000 €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F2F2F2"/>
                        </a:buClr>
                        <a:buSzPts val="1400"/>
                        <a:buFont typeface="Quattrocento Sans"/>
                        <a:buNone/>
                      </a:pPr>
                      <a:r>
                        <a:rPr i="0" lang="es-ES" sz="1400" u="none" cap="none" strike="noStrike">
                          <a:solidFill>
                            <a:srgbClr val="F2F2F2"/>
                          </a:solidFill>
                        </a:rPr>
                        <a:t>16.000 €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87025">
                <a:tc>
                  <a:txBody>
                    <a:bodyPr/>
                    <a:lstStyle/>
                    <a:p>
                      <a:pPr indent="0" lvl="0" marL="0" marR="0" rtl="0" algn="ct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20XX</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rPr>
                        <a:t>30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rPr>
                        <a:t>300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lnSpc>
                          <a:spcPct val="100000"/>
                        </a:lnSpc>
                        <a:spcBef>
                          <a:spcPts val="0"/>
                        </a:spcBef>
                        <a:spcAft>
                          <a:spcPts val="0"/>
                        </a:spcAft>
                        <a:buClr>
                          <a:srgbClr val="F2F2F2"/>
                        </a:buClr>
                        <a:buSzPts val="1400"/>
                        <a:buFont typeface="Quattrocento Sans"/>
                        <a:buNone/>
                      </a:pPr>
                      <a:r>
                        <a:rPr i="0" lang="es-ES" sz="1400" u="none" cap="none" strike="noStrike">
                          <a:solidFill>
                            <a:srgbClr val="F2F2F2"/>
                          </a:solidFill>
                        </a:rPr>
                        <a:t>30.000 €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lnSpc>
                          <a:spcPct val="100000"/>
                        </a:lnSpc>
                        <a:spcBef>
                          <a:spcPts val="0"/>
                        </a:spcBef>
                        <a:spcAft>
                          <a:spcPts val="0"/>
                        </a:spcAft>
                        <a:buClr>
                          <a:srgbClr val="F2F2F2"/>
                        </a:buClr>
                        <a:buSzPts val="1400"/>
                        <a:buFont typeface="Quattrocento Sans"/>
                        <a:buNone/>
                      </a:pPr>
                      <a:r>
                        <a:rPr i="0" lang="es-ES" sz="1400" u="none" cap="none" strike="noStrike">
                          <a:solidFill>
                            <a:srgbClr val="F2F2F2"/>
                          </a:solidFill>
                        </a:rPr>
                        <a:t>25.000 €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r>
              <a:tr h="387025">
                <a:tc>
                  <a:txBody>
                    <a:bodyPr/>
                    <a:lstStyle/>
                    <a:p>
                      <a:pPr indent="0" lvl="0" marL="0" marR="0" rtl="0" algn="ct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20XX</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rPr>
                        <a:t>40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rPr>
                        <a:t>400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F2F2F2"/>
                        </a:buClr>
                        <a:buSzPts val="1400"/>
                        <a:buFont typeface="Quattrocento Sans"/>
                        <a:buNone/>
                      </a:pPr>
                      <a:r>
                        <a:rPr i="0" lang="es-ES" sz="1400" u="none" cap="none" strike="noStrike">
                          <a:solidFill>
                            <a:srgbClr val="F2F2F2"/>
                          </a:solidFill>
                        </a:rPr>
                        <a:t>40.000 €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F2F2F2"/>
                        </a:buClr>
                        <a:buSzPts val="1400"/>
                        <a:buFont typeface="Quattrocento Sans"/>
                        <a:buNone/>
                      </a:pPr>
                      <a:r>
                        <a:rPr i="0" lang="es-ES" sz="1400" u="none" cap="none" strike="noStrike">
                          <a:solidFill>
                            <a:srgbClr val="F2F2F2"/>
                          </a:solidFill>
                        </a:rPr>
                        <a:t>30.000 €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87025">
                <a:tc>
                  <a:txBody>
                    <a:bodyPr/>
                    <a:lstStyle/>
                    <a:p>
                      <a:pPr indent="0" lvl="0" marL="0" marR="0" rtl="0" algn="ct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20XX</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rPr>
                        <a:t>50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rPr>
                        <a:t>500</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lnSpc>
                          <a:spcPct val="100000"/>
                        </a:lnSpc>
                        <a:spcBef>
                          <a:spcPts val="0"/>
                        </a:spcBef>
                        <a:spcAft>
                          <a:spcPts val="0"/>
                        </a:spcAft>
                        <a:buClr>
                          <a:srgbClr val="F2F2F2"/>
                        </a:buClr>
                        <a:buSzPts val="1400"/>
                        <a:buFont typeface="Quattrocento Sans"/>
                        <a:buNone/>
                      </a:pPr>
                      <a:r>
                        <a:rPr i="0" lang="es-ES" sz="1400" u="none" cap="none" strike="noStrike">
                          <a:solidFill>
                            <a:srgbClr val="F2F2F2"/>
                          </a:solidFill>
                        </a:rPr>
                        <a:t>50.000 €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lnSpc>
                          <a:spcPct val="100000"/>
                        </a:lnSpc>
                        <a:spcBef>
                          <a:spcPts val="0"/>
                        </a:spcBef>
                        <a:spcAft>
                          <a:spcPts val="0"/>
                        </a:spcAft>
                        <a:buClr>
                          <a:srgbClr val="F2F2F2"/>
                        </a:buClr>
                        <a:buSzPts val="1400"/>
                        <a:buFont typeface="Quattrocento Sans"/>
                        <a:buNone/>
                      </a:pPr>
                      <a:r>
                        <a:rPr i="0" lang="es-ES" sz="1400" u="none" cap="none" strike="noStrike">
                          <a:solidFill>
                            <a:srgbClr val="F2F2F2"/>
                          </a:solidFill>
                        </a:rPr>
                        <a:t>40.000 €</a:t>
                      </a:r>
                      <a:endParaRPr/>
                    </a:p>
                  </a:txBody>
                  <a:tcPr marT="47600" marB="47600" marR="95175" marL="951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r>
            </a:tbl>
          </a:graphicData>
        </a:graphic>
      </p:graphicFrame>
      <p:sp>
        <p:nvSpPr>
          <p:cNvPr id="950" name="Google Shape;950;p52"/>
          <p:cNvSpPr txBox="1"/>
          <p:nvPr>
            <p:ph idx="3" type="body"/>
          </p:nvPr>
        </p:nvSpPr>
        <p:spPr>
          <a:xfrm>
            <a:off x="6571988" y="2031832"/>
            <a:ext cx="2915732" cy="360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Ingresos por año</a:t>
            </a:r>
            <a:endParaRPr/>
          </a:p>
        </p:txBody>
      </p:sp>
      <p:pic>
        <p:nvPicPr>
          <p:cNvPr descr="Gráfico" id="951" name="Google Shape;951;p52"/>
          <p:cNvPicPr preferRelativeResize="0"/>
          <p:nvPr/>
        </p:nvPicPr>
        <p:blipFill rotWithShape="1">
          <a:blip r:embed="rId4">
            <a:alphaModFix/>
          </a:blip>
          <a:srcRect b="0" l="0" r="0" t="0"/>
          <a:stretch/>
        </p:blipFill>
        <p:spPr>
          <a:xfrm>
            <a:off x="6521884" y="2448969"/>
            <a:ext cx="4970463" cy="2935288"/>
          </a:xfrm>
          <a:prstGeom prst="rect">
            <a:avLst/>
          </a:prstGeom>
          <a:noFill/>
          <a:ln>
            <a:noFill/>
          </a:ln>
        </p:spPr>
      </p:pic>
      <p:sp>
        <p:nvSpPr>
          <p:cNvPr id="952" name="Google Shape;952;p52"/>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953" name="Google Shape;953;p52"/>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954" name="Google Shape;954;p52"/>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9" name="Shape 959"/>
        <p:cNvGrpSpPr/>
        <p:nvPr/>
      </p:nvGrpSpPr>
      <p:grpSpPr>
        <a:xfrm>
          <a:off x="0" y="0"/>
          <a:ext cx="0" cy="0"/>
          <a:chOff x="0" y="0"/>
          <a:chExt cx="0" cy="0"/>
        </a:xfrm>
      </p:grpSpPr>
      <p:pic>
        <p:nvPicPr>
          <p:cNvPr descr="Logotipo de la empresa" id="960" name="Google Shape;960;p53"/>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961" name="Google Shape;961;p53"/>
          <p:cNvSpPr txBox="1"/>
          <p:nvPr>
            <p:ph idx="3" type="body"/>
          </p:nvPr>
        </p:nvSpPr>
        <p:spPr>
          <a:xfrm>
            <a:off x="2618284" y="685667"/>
            <a:ext cx="2616212" cy="978408"/>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SzPts val="7000"/>
              <a:buNone/>
            </a:pPr>
            <a:r>
              <a:rPr lang="es-ES"/>
              <a:t>20XX</a:t>
            </a:r>
            <a:endParaRPr/>
          </a:p>
        </p:txBody>
      </p:sp>
      <p:sp>
        <p:nvSpPr>
          <p:cNvPr id="962" name="Google Shape;962;p53"/>
          <p:cNvSpPr txBox="1"/>
          <p:nvPr>
            <p:ph idx="5" type="body"/>
          </p:nvPr>
        </p:nvSpPr>
        <p:spPr>
          <a:xfrm>
            <a:off x="5930241" y="786637"/>
            <a:ext cx="2810591" cy="292671"/>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Título del punto 1</a:t>
            </a:r>
            <a:endParaRPr/>
          </a:p>
        </p:txBody>
      </p:sp>
      <p:sp>
        <p:nvSpPr>
          <p:cNvPr id="963" name="Google Shape;963;p53"/>
          <p:cNvSpPr txBox="1"/>
          <p:nvPr>
            <p:ph idx="4" type="body"/>
          </p:nvPr>
        </p:nvSpPr>
        <p:spPr>
          <a:xfrm>
            <a:off x="5930241" y="1079309"/>
            <a:ext cx="2810591" cy="758864"/>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295"/>
              <a:buNone/>
            </a:pPr>
            <a:r>
              <a:rPr lang="es-ES" sz="1295"/>
              <a:t>Lorem ipsum dolor sit amet, consectetuer adipiscing elit. Maecenas porttitor congue massa. Fusce posuere</a:t>
            </a:r>
            <a:endParaRPr sz="1295"/>
          </a:p>
        </p:txBody>
      </p:sp>
      <p:sp>
        <p:nvSpPr>
          <p:cNvPr id="964" name="Google Shape;964;p53"/>
          <p:cNvSpPr txBox="1"/>
          <p:nvPr>
            <p:ph idx="15" type="body"/>
          </p:nvPr>
        </p:nvSpPr>
        <p:spPr>
          <a:xfrm>
            <a:off x="2618284" y="2153566"/>
            <a:ext cx="2616212" cy="978408"/>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SzPts val="7000"/>
              <a:buNone/>
            </a:pPr>
            <a:r>
              <a:rPr lang="es-ES"/>
              <a:t>20XX</a:t>
            </a:r>
            <a:endParaRPr/>
          </a:p>
        </p:txBody>
      </p:sp>
      <p:sp>
        <p:nvSpPr>
          <p:cNvPr id="965" name="Google Shape;965;p53"/>
          <p:cNvSpPr txBox="1"/>
          <p:nvPr>
            <p:ph idx="7" type="body"/>
          </p:nvPr>
        </p:nvSpPr>
        <p:spPr>
          <a:xfrm>
            <a:off x="5930241" y="2239776"/>
            <a:ext cx="2810591" cy="292671"/>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Título del punto 2</a:t>
            </a:r>
            <a:endParaRPr/>
          </a:p>
        </p:txBody>
      </p:sp>
      <p:sp>
        <p:nvSpPr>
          <p:cNvPr id="966" name="Google Shape;966;p53"/>
          <p:cNvSpPr txBox="1"/>
          <p:nvPr>
            <p:ph idx="6" type="body"/>
          </p:nvPr>
        </p:nvSpPr>
        <p:spPr>
          <a:xfrm>
            <a:off x="5930241" y="2532448"/>
            <a:ext cx="2810591" cy="758864"/>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295"/>
              <a:buNone/>
            </a:pPr>
            <a:r>
              <a:rPr lang="es-ES" sz="1295"/>
              <a:t>Lorem ipsum dolor sit amet, consectetuer adipiscing elit. Maecenas porttitor congue massa. Fusce posuere</a:t>
            </a:r>
            <a:endParaRPr sz="1295"/>
          </a:p>
        </p:txBody>
      </p:sp>
      <p:sp>
        <p:nvSpPr>
          <p:cNvPr id="967" name="Google Shape;967;p53"/>
          <p:cNvSpPr txBox="1"/>
          <p:nvPr>
            <p:ph idx="16" type="body"/>
          </p:nvPr>
        </p:nvSpPr>
        <p:spPr>
          <a:xfrm>
            <a:off x="2618284" y="3621465"/>
            <a:ext cx="2616212" cy="978408"/>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SzPts val="7000"/>
              <a:buNone/>
            </a:pPr>
            <a:r>
              <a:rPr lang="es-ES"/>
              <a:t>20XX</a:t>
            </a:r>
            <a:endParaRPr/>
          </a:p>
        </p:txBody>
      </p:sp>
      <p:sp>
        <p:nvSpPr>
          <p:cNvPr id="968" name="Google Shape;968;p53"/>
          <p:cNvSpPr txBox="1"/>
          <p:nvPr>
            <p:ph idx="9" type="body"/>
          </p:nvPr>
        </p:nvSpPr>
        <p:spPr>
          <a:xfrm>
            <a:off x="5930241" y="3692915"/>
            <a:ext cx="2810591" cy="292671"/>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Título del punto 3</a:t>
            </a:r>
            <a:endParaRPr/>
          </a:p>
        </p:txBody>
      </p:sp>
      <p:sp>
        <p:nvSpPr>
          <p:cNvPr id="969" name="Google Shape;969;p53"/>
          <p:cNvSpPr txBox="1"/>
          <p:nvPr>
            <p:ph idx="8" type="body"/>
          </p:nvPr>
        </p:nvSpPr>
        <p:spPr>
          <a:xfrm>
            <a:off x="5930241" y="3985587"/>
            <a:ext cx="2810591" cy="758864"/>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295"/>
              <a:buNone/>
            </a:pPr>
            <a:r>
              <a:rPr lang="es-ES" sz="1295"/>
              <a:t>Lorem ipsum dolor sit amet, consectetuer adipiscing elit. Maecenas porttitor congue massa. Fusce posuere</a:t>
            </a:r>
            <a:endParaRPr sz="1295"/>
          </a:p>
        </p:txBody>
      </p:sp>
      <p:sp>
        <p:nvSpPr>
          <p:cNvPr id="970" name="Google Shape;970;p53"/>
          <p:cNvSpPr txBox="1"/>
          <p:nvPr>
            <p:ph idx="17" type="body"/>
          </p:nvPr>
        </p:nvSpPr>
        <p:spPr>
          <a:xfrm>
            <a:off x="2618284" y="5089363"/>
            <a:ext cx="2616212" cy="978408"/>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SzPts val="7000"/>
              <a:buNone/>
            </a:pPr>
            <a:r>
              <a:rPr lang="es-ES"/>
              <a:t>20XX</a:t>
            </a:r>
            <a:endParaRPr/>
          </a:p>
        </p:txBody>
      </p:sp>
      <p:sp>
        <p:nvSpPr>
          <p:cNvPr id="971" name="Google Shape;971;p53"/>
          <p:cNvSpPr txBox="1"/>
          <p:nvPr>
            <p:ph idx="14" type="body"/>
          </p:nvPr>
        </p:nvSpPr>
        <p:spPr>
          <a:xfrm>
            <a:off x="5930241" y="5146055"/>
            <a:ext cx="2810591" cy="292671"/>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Título del punto 4</a:t>
            </a:r>
            <a:endParaRPr/>
          </a:p>
        </p:txBody>
      </p:sp>
      <p:sp>
        <p:nvSpPr>
          <p:cNvPr id="972" name="Google Shape;972;p53"/>
          <p:cNvSpPr txBox="1"/>
          <p:nvPr>
            <p:ph idx="13" type="body"/>
          </p:nvPr>
        </p:nvSpPr>
        <p:spPr>
          <a:xfrm>
            <a:off x="5930241" y="5438727"/>
            <a:ext cx="2810591" cy="758864"/>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295"/>
              <a:buNone/>
            </a:pPr>
            <a:r>
              <a:rPr lang="es-ES" sz="1295"/>
              <a:t>Lorem ipsum dolor sit amet, consectetuer adipiscing elit. Maecenas porttitor congue massa. Fusce posuere</a:t>
            </a:r>
            <a:endParaRPr sz="1295"/>
          </a:p>
        </p:txBody>
      </p:sp>
      <p:sp>
        <p:nvSpPr>
          <p:cNvPr id="973" name="Google Shape;973;p53"/>
          <p:cNvSpPr txBox="1"/>
          <p:nvPr>
            <p:ph type="title"/>
          </p:nvPr>
        </p:nvSpPr>
        <p:spPr>
          <a:xfrm>
            <a:off x="8736466" y="375385"/>
            <a:ext cx="2673606" cy="901230"/>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Clr>
                <a:schemeClr val="lt2"/>
              </a:buClr>
              <a:buSzPts val="3240"/>
              <a:buFont typeface="Gill Sans"/>
              <a:buNone/>
            </a:pPr>
            <a:r>
              <a:rPr lang="es-ES" sz="3240"/>
              <a:t>ESCALA DE TIEMPO</a:t>
            </a:r>
            <a:endParaRPr/>
          </a:p>
        </p:txBody>
      </p:sp>
      <p:sp>
        <p:nvSpPr>
          <p:cNvPr id="974" name="Google Shape;974;p53"/>
          <p:cNvSpPr txBox="1"/>
          <p:nvPr>
            <p:ph idx="1" type="body"/>
          </p:nvPr>
        </p:nvSpPr>
        <p:spPr>
          <a:xfrm>
            <a:off x="9147803" y="1625821"/>
            <a:ext cx="2262267" cy="2021536"/>
          </a:xfrm>
          <a:prstGeom prst="rect">
            <a:avLst/>
          </a:prstGeom>
          <a:noFill/>
          <a:ln>
            <a:noFill/>
          </a:ln>
        </p:spPr>
        <p:txBody>
          <a:bodyPr anchorCtr="0" anchor="t" bIns="0" lIns="0" spcFirstLastPara="1" rIns="0" wrap="square" tIns="0">
            <a:noAutofit/>
          </a:bodyPr>
          <a:lstStyle/>
          <a:p>
            <a:pPr indent="0" lvl="0" marL="0" rtl="0" algn="r">
              <a:lnSpc>
                <a:spcPct val="100000"/>
              </a:lnSpc>
              <a:spcBef>
                <a:spcPts val="0"/>
              </a:spcBef>
              <a:spcAft>
                <a:spcPts val="0"/>
              </a:spcAft>
              <a:buClr>
                <a:schemeClr val="dk1"/>
              </a:buClr>
              <a:buSzPts val="1800"/>
              <a:buNone/>
            </a:pPr>
            <a:r>
              <a:rPr lang="es-ES"/>
              <a:t>LOREM IPSUM DOLOR SIT AMET, CONSECTETUER ADIPISCING ELIT. MAECENAS PORTTITOR</a:t>
            </a:r>
            <a:endParaRPr/>
          </a:p>
          <a:p>
            <a:pPr indent="0" lvl="0" marL="0" rtl="0" algn="r">
              <a:lnSpc>
                <a:spcPct val="100000"/>
              </a:lnSpc>
              <a:spcBef>
                <a:spcPts val="1000"/>
              </a:spcBef>
              <a:spcAft>
                <a:spcPts val="0"/>
              </a:spcAft>
              <a:buClr>
                <a:schemeClr val="dk1"/>
              </a:buClr>
              <a:buSzPts val="1800"/>
              <a:buNone/>
            </a:pPr>
            <a:r>
              <a:t/>
            </a:r>
            <a:endParaRPr/>
          </a:p>
        </p:txBody>
      </p:sp>
      <p:sp>
        <p:nvSpPr>
          <p:cNvPr id="975" name="Google Shape;975;p53"/>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976" name="Google Shape;976;p53"/>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977" name="Google Shape;977;p53"/>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2" name="Shape 982"/>
        <p:cNvGrpSpPr/>
        <p:nvPr/>
      </p:nvGrpSpPr>
      <p:grpSpPr>
        <a:xfrm>
          <a:off x="0" y="0"/>
          <a:ext cx="0" cy="0"/>
          <a:chOff x="0" y="0"/>
          <a:chExt cx="0" cy="0"/>
        </a:xfrm>
      </p:grpSpPr>
      <p:pic>
        <p:nvPicPr>
          <p:cNvPr descr="Logotipo de la empresa" id="983" name="Google Shape;983;p54"/>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984" name="Google Shape;984;p54"/>
          <p:cNvSpPr txBox="1"/>
          <p:nvPr>
            <p:ph type="title"/>
          </p:nvPr>
        </p:nvSpPr>
        <p:spPr>
          <a:xfrm>
            <a:off x="803276" y="2260000"/>
            <a:ext cx="3911599" cy="1177174"/>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FINANZAS</a:t>
            </a:r>
            <a:endParaRPr/>
          </a:p>
        </p:txBody>
      </p:sp>
      <p:sp>
        <p:nvSpPr>
          <p:cNvPr id="985" name="Google Shape;985;p54"/>
          <p:cNvSpPr txBox="1"/>
          <p:nvPr>
            <p:ph idx="1" type="body"/>
          </p:nvPr>
        </p:nvSpPr>
        <p:spPr>
          <a:xfrm>
            <a:off x="826770" y="3890303"/>
            <a:ext cx="3275463" cy="882062"/>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 MAECENAS PORTTITOR</a:t>
            </a:r>
            <a:endParaRPr/>
          </a:p>
        </p:txBody>
      </p:sp>
      <p:graphicFrame>
        <p:nvGraphicFramePr>
          <p:cNvPr id="986" name="Google Shape;986;p54"/>
          <p:cNvGraphicFramePr/>
          <p:nvPr/>
        </p:nvGraphicFramePr>
        <p:xfrm>
          <a:off x="4430062" y="859665"/>
          <a:ext cx="3000000" cy="3000000"/>
        </p:xfrm>
        <a:graphic>
          <a:graphicData uri="http://schemas.openxmlformats.org/drawingml/2006/table">
            <a:tbl>
              <a:tblPr bandRow="1" firstRow="1">
                <a:noFill/>
                <a:tableStyleId>{E6EEBECB-AB10-4FBC-9980-2629CC5455D9}</a:tableStyleId>
              </a:tblPr>
              <a:tblGrid>
                <a:gridCol w="2232000"/>
                <a:gridCol w="1174125"/>
                <a:gridCol w="1174125"/>
                <a:gridCol w="1269175"/>
                <a:gridCol w="660950"/>
              </a:tblGrid>
              <a:tr h="324000">
                <a:tc>
                  <a:txBody>
                    <a:bodyPr/>
                    <a:lstStyle/>
                    <a:p>
                      <a:pPr indent="0" lvl="0" marL="0" marR="0" rtl="0" algn="l">
                        <a:spcBef>
                          <a:spcPts val="0"/>
                        </a:spcBef>
                        <a:spcAft>
                          <a:spcPts val="0"/>
                        </a:spcAft>
                        <a:buNone/>
                      </a:pPr>
                      <a:r>
                        <a:t/>
                      </a:r>
                      <a:endParaRPr b="1" i="1" sz="1200" u="none" cap="none" strike="noStrike">
                        <a:solidFill>
                          <a:schemeClr val="lt1"/>
                        </a:solidFill>
                        <a:latin typeface="Gill Sans"/>
                        <a:ea typeface="Gill Sans"/>
                        <a:cs typeface="Gill Sans"/>
                        <a:sym typeface="Gill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1"/>
                    </a:solidFill>
                  </a:tcPr>
                </a:tc>
                <a:tc>
                  <a:txBody>
                    <a:bodyPr/>
                    <a:lstStyle/>
                    <a:p>
                      <a:pPr indent="0" lvl="0" marL="0" marR="0" rtl="0" algn="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20XX</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20XX</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20XX</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None/>
                      </a:pPr>
                      <a:r>
                        <a:t/>
                      </a:r>
                      <a:endParaRPr b="1" sz="1200" u="none" cap="none" strike="noStrike">
                        <a:solidFill>
                          <a:srgbClr val="0F172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Usuarios</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50 000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400 000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1 600 000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Trabajos</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500 000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4 000 000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16 000 000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ct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Precio medio por trabajo</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75</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80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90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15 % DE LOS INGRESOS DE LA EMPRESA</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5 625 000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48 000 000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216 000 000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ct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 Coste de los ingresos</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Beneficio bruto</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5 625 000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48 000 000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216 000 000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ct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F2F2F2"/>
                          </a:solidFill>
                          <a:latin typeface="Quattrocento Sans"/>
                          <a:ea typeface="Quattrocento Sans"/>
                          <a:cs typeface="Quattrocento Sans"/>
                          <a:sym typeface="Quattrocento Sans"/>
                        </a:rPr>
                        <a:t>OPEX</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5"/>
                    </a:solidFill>
                  </a:tcPr>
                </a:tc>
                <a:tc>
                  <a:txBody>
                    <a:bodyPr/>
                    <a:lstStyle/>
                    <a:p>
                      <a:pPr indent="0" lvl="0" marL="0" marR="0" rtl="0" algn="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t/>
                      </a:r>
                      <a:endParaRPr i="0" sz="1400" u="none" cap="none" strike="noStrike">
                        <a:solidFill>
                          <a:srgbClr val="F2F2F2"/>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 Ventas y marketing</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5 062 500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38 400 000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151 200 000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ctr">
                        <a:spcBef>
                          <a:spcPts val="0"/>
                        </a:spcBef>
                        <a:spcAft>
                          <a:spcPts val="0"/>
                        </a:spcAft>
                        <a:buNone/>
                      </a:pPr>
                      <a:r>
                        <a:rPr i="0" lang="es-ES" sz="1400" u="none" cap="none" strike="noStrike">
                          <a:solidFill>
                            <a:schemeClr val="dk1"/>
                          </a:solidFill>
                          <a:latin typeface="Quattrocento Sans"/>
                          <a:ea typeface="Quattrocento Sans"/>
                          <a:cs typeface="Quattrocento Sans"/>
                          <a:sym typeface="Quattrocento Sans"/>
                        </a:rPr>
                        <a:t>70 %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 Atención al cliente</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1 687 500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9 600 000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21 600 000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i="0" lang="es-ES" sz="1400" u="none" cap="none" strike="noStrike">
                          <a:solidFill>
                            <a:schemeClr val="dk1"/>
                          </a:solidFill>
                          <a:latin typeface="Quattrocento Sans"/>
                          <a:ea typeface="Quattrocento Sans"/>
                          <a:cs typeface="Quattrocento Sans"/>
                          <a:sym typeface="Quattrocento Sans"/>
                        </a:rPr>
                        <a:t>10 %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 Desarrollo de productos</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562 500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2 400 000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10 800 000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ctr">
                        <a:spcBef>
                          <a:spcPts val="0"/>
                        </a:spcBef>
                        <a:spcAft>
                          <a:spcPts val="0"/>
                        </a:spcAft>
                        <a:buNone/>
                      </a:pPr>
                      <a:r>
                        <a:rPr i="0" lang="es-ES" sz="1400" u="none" cap="none" strike="noStrike">
                          <a:solidFill>
                            <a:schemeClr val="dk1"/>
                          </a:solidFill>
                          <a:latin typeface="Quattrocento Sans"/>
                          <a:ea typeface="Quattrocento Sans"/>
                          <a:cs typeface="Quattrocento Sans"/>
                          <a:sym typeface="Quattrocento Sans"/>
                        </a:rPr>
                        <a:t>5 %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 Varios</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281 250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2 400 000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4 320 000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i="0" lang="es-ES" sz="1400" u="none" cap="none" strike="noStrike">
                          <a:solidFill>
                            <a:schemeClr val="dk1"/>
                          </a:solidFill>
                          <a:latin typeface="Quattrocento Sans"/>
                          <a:ea typeface="Quattrocento Sans"/>
                          <a:cs typeface="Quattrocento Sans"/>
                          <a:sym typeface="Quattrocento Sans"/>
                        </a:rPr>
                        <a:t>2 %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rgbClr val="0F1722"/>
                          </a:solidFill>
                          <a:latin typeface="Quattrocento Sans"/>
                          <a:ea typeface="Quattrocento Sans"/>
                          <a:cs typeface="Quattrocento Sans"/>
                          <a:sym typeface="Quattrocento Sans"/>
                        </a:rPr>
                        <a:t>OPEX TOTAL</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dk1"/>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7 596 750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52 800 000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r">
                        <a:spcBef>
                          <a:spcPts val="0"/>
                        </a:spcBef>
                        <a:spcAft>
                          <a:spcPts val="0"/>
                        </a:spcAft>
                        <a:buNone/>
                      </a:pPr>
                      <a:r>
                        <a:rPr i="0" lang="es-ES" sz="1400" u="none" cap="none" strike="noStrike">
                          <a:solidFill>
                            <a:srgbClr val="F2F2F2"/>
                          </a:solidFill>
                          <a:latin typeface="Quattrocento Sans"/>
                          <a:ea typeface="Quattrocento Sans"/>
                          <a:cs typeface="Quattrocento Sans"/>
                          <a:sym typeface="Quattrocento Sans"/>
                        </a:rPr>
                        <a:t>187 920 000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1B2434"/>
                    </a:solidFill>
                  </a:tcPr>
                </a:tc>
                <a:tc>
                  <a:txBody>
                    <a:bodyPr/>
                    <a:lstStyle/>
                    <a:p>
                      <a:pPr indent="0" lvl="0" marL="0" marR="0" rtl="0" algn="ctr">
                        <a:spcBef>
                          <a:spcPts val="0"/>
                        </a:spcBef>
                        <a:spcAft>
                          <a:spcPts val="0"/>
                        </a:spcAft>
                        <a:buNone/>
                      </a:pPr>
                      <a:r>
                        <a:t/>
                      </a:r>
                      <a:endParaRPr i="0" sz="1400" u="none" cap="none" strike="noStrike">
                        <a:solidFill>
                          <a:schemeClr val="dk1"/>
                        </a:solidFill>
                        <a:latin typeface="Quattrocento Sans"/>
                        <a:ea typeface="Quattrocento Sans"/>
                        <a:cs typeface="Quattrocento Sans"/>
                        <a:sym typeface="Quattrocento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24000">
                <a:tc>
                  <a:txBody>
                    <a:bodyPr/>
                    <a:lstStyle/>
                    <a:p>
                      <a:pPr indent="0" lvl="0" marL="0" marR="0" rtl="0" algn="l">
                        <a:spcBef>
                          <a:spcPts val="0"/>
                        </a:spcBef>
                        <a:spcAft>
                          <a:spcPts val="0"/>
                        </a:spcAft>
                        <a:buNone/>
                      </a:pPr>
                      <a:r>
                        <a:rPr b="1" lang="es-ES" sz="1200" u="none" cap="none" strike="noStrike">
                          <a:solidFill>
                            <a:schemeClr val="dk1"/>
                          </a:solidFill>
                          <a:latin typeface="Quattrocento Sans"/>
                          <a:ea typeface="Quattrocento Sans"/>
                          <a:cs typeface="Quattrocento Sans"/>
                          <a:sym typeface="Quattrocento Sans"/>
                        </a:rPr>
                        <a:t>BAII</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lstStyle/>
                    <a:p>
                      <a:pPr indent="0" lvl="0" marL="0" marR="0" rtl="0" algn="r">
                        <a:spcBef>
                          <a:spcPts val="0"/>
                        </a:spcBef>
                        <a:spcAft>
                          <a:spcPts val="0"/>
                        </a:spcAft>
                        <a:buNone/>
                      </a:pPr>
                      <a:r>
                        <a:rPr b="1" i="1" lang="es-ES" sz="1400" u="none" cap="none" strike="noStrike">
                          <a:solidFill>
                            <a:srgbClr val="B53164"/>
                          </a:solidFill>
                          <a:latin typeface="Quattrocento Sans"/>
                          <a:ea typeface="Quattrocento Sans"/>
                          <a:cs typeface="Quattrocento Sans"/>
                          <a:sym typeface="Quattrocento Sans"/>
                        </a:rPr>
                        <a:t>-1 968 750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lstStyle/>
                    <a:p>
                      <a:pPr indent="0" lvl="0" marL="0" marR="0" rtl="0" algn="r">
                        <a:spcBef>
                          <a:spcPts val="0"/>
                        </a:spcBef>
                        <a:spcAft>
                          <a:spcPts val="0"/>
                        </a:spcAft>
                        <a:buNone/>
                      </a:pPr>
                      <a:r>
                        <a:rPr b="1" i="1" lang="es-ES" sz="1400" u="none" cap="none" strike="noStrike">
                          <a:solidFill>
                            <a:srgbClr val="B53164"/>
                          </a:solidFill>
                          <a:latin typeface="Quattrocento Sans"/>
                          <a:ea typeface="Quattrocento Sans"/>
                          <a:cs typeface="Quattrocento Sans"/>
                          <a:sym typeface="Quattrocento Sans"/>
                        </a:rPr>
                        <a:t>-4 800 000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lstStyle/>
                    <a:p>
                      <a:pPr indent="0" lvl="0" marL="0" marR="0" rtl="0" algn="r">
                        <a:spcBef>
                          <a:spcPts val="0"/>
                        </a:spcBef>
                        <a:spcAft>
                          <a:spcPts val="0"/>
                        </a:spcAft>
                        <a:buNone/>
                      </a:pPr>
                      <a:r>
                        <a:rPr b="1" i="1" lang="es-ES" sz="1400" u="none" cap="none" strike="noStrike">
                          <a:solidFill>
                            <a:srgbClr val="348151"/>
                          </a:solidFill>
                          <a:latin typeface="Quattrocento Sans"/>
                          <a:ea typeface="Quattrocento Sans"/>
                          <a:cs typeface="Quattrocento Sans"/>
                          <a:sym typeface="Quattrocento Sans"/>
                        </a:rPr>
                        <a:t>-28 080 000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i="0" lang="es-ES" sz="1400" u="none" cap="none" strike="noStrike">
                          <a:solidFill>
                            <a:schemeClr val="dk1"/>
                          </a:solidFill>
                          <a:latin typeface="Quattrocento Sans"/>
                          <a:ea typeface="Quattrocento Sans"/>
                          <a:cs typeface="Quattrocento Sans"/>
                          <a:sym typeface="Quattrocento Sans"/>
                        </a:rPr>
                        <a:t>13 %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987" name="Google Shape;987;p54"/>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988" name="Google Shape;988;p54"/>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989" name="Google Shape;989;p54"/>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descr="Logotipo de la empresa" id="995" name="Google Shape;995;p55"/>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996" name="Google Shape;996;p55"/>
          <p:cNvSpPr txBox="1"/>
          <p:nvPr>
            <p:ph type="title"/>
          </p:nvPr>
        </p:nvSpPr>
        <p:spPr>
          <a:xfrm>
            <a:off x="803277" y="1608523"/>
            <a:ext cx="2828198" cy="1286838"/>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NUESTRO</a:t>
            </a:r>
            <a:br>
              <a:rPr lang="es-ES"/>
            </a:br>
            <a:r>
              <a:rPr lang="es-ES"/>
              <a:t>EQUIPO</a:t>
            </a:r>
            <a:endParaRPr/>
          </a:p>
        </p:txBody>
      </p:sp>
      <p:sp>
        <p:nvSpPr>
          <p:cNvPr id="997" name="Google Shape;997;p55"/>
          <p:cNvSpPr txBox="1"/>
          <p:nvPr>
            <p:ph idx="1" type="body"/>
          </p:nvPr>
        </p:nvSpPr>
        <p:spPr>
          <a:xfrm>
            <a:off x="826771" y="3244567"/>
            <a:ext cx="2828198" cy="209813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a:t>
            </a:r>
            <a:br>
              <a:rPr lang="es-ES"/>
            </a:br>
            <a:r>
              <a:rPr lang="es-ES"/>
              <a:t>DOLOR SIT AMET, CONSECTETUER ADIPISCING ELIT. MAECENAS PORTTITOR</a:t>
            </a:r>
            <a:endParaRPr/>
          </a:p>
        </p:txBody>
      </p:sp>
      <p:pic>
        <p:nvPicPr>
          <p:cNvPr descr="Foto de un miembro del equipo" id="998" name="Google Shape;998;p55"/>
          <p:cNvPicPr preferRelativeResize="0"/>
          <p:nvPr>
            <p:ph idx="6" type="pic"/>
          </p:nvPr>
        </p:nvPicPr>
        <p:blipFill rotWithShape="1">
          <a:blip r:embed="rId4">
            <a:alphaModFix/>
          </a:blip>
          <a:srcRect b="0" l="0" r="0" t="0"/>
          <a:stretch/>
        </p:blipFill>
        <p:spPr>
          <a:xfrm>
            <a:off x="4130072" y="1179843"/>
            <a:ext cx="2066544" cy="2066544"/>
          </a:xfrm>
          <a:prstGeom prst="ellipse">
            <a:avLst/>
          </a:prstGeom>
          <a:noFill/>
          <a:ln cap="flat" cmpd="sng" w="12700">
            <a:solidFill>
              <a:schemeClr val="dk2"/>
            </a:solidFill>
            <a:prstDash val="solid"/>
            <a:round/>
            <a:headEnd len="sm" w="sm" type="none"/>
            <a:tailEnd len="sm" w="sm" type="none"/>
          </a:ln>
        </p:spPr>
      </p:pic>
      <p:sp>
        <p:nvSpPr>
          <p:cNvPr id="999" name="Google Shape;999;p55"/>
          <p:cNvSpPr txBox="1"/>
          <p:nvPr>
            <p:ph idx="5" type="body"/>
          </p:nvPr>
        </p:nvSpPr>
        <p:spPr>
          <a:xfrm>
            <a:off x="4128616" y="3428999"/>
            <a:ext cx="2066544" cy="615618"/>
          </a:xfrm>
          <a:prstGeom prst="rect">
            <a:avLst/>
          </a:prstGeom>
          <a:noFill/>
          <a:ln>
            <a:noFill/>
          </a:ln>
        </p:spPr>
        <p:txBody>
          <a:bodyPr anchorCtr="0" anchor="b" bIns="0" lIns="0" spcFirstLastPara="1" rIns="0" wrap="square" tIns="0">
            <a:noAutofit/>
          </a:bodyPr>
          <a:lstStyle/>
          <a:p>
            <a:pPr indent="0" lvl="0" marL="0" rtl="0" algn="ctr">
              <a:lnSpc>
                <a:spcPct val="90000"/>
              </a:lnSpc>
              <a:spcBef>
                <a:spcPts val="0"/>
              </a:spcBef>
              <a:spcAft>
                <a:spcPts val="0"/>
              </a:spcAft>
              <a:buSzPts val="2000"/>
              <a:buNone/>
            </a:pPr>
            <a:r>
              <a:rPr lang="es-ES"/>
              <a:t>Elvira</a:t>
            </a:r>
            <a:br>
              <a:rPr lang="es-ES"/>
            </a:br>
            <a:r>
              <a:rPr lang="es-ES"/>
              <a:t>Cano</a:t>
            </a:r>
            <a:endParaRPr/>
          </a:p>
        </p:txBody>
      </p:sp>
      <p:sp>
        <p:nvSpPr>
          <p:cNvPr id="1000" name="Google Shape;1000;p55"/>
          <p:cNvSpPr txBox="1"/>
          <p:nvPr>
            <p:ph idx="4" type="body"/>
          </p:nvPr>
        </p:nvSpPr>
        <p:spPr>
          <a:xfrm>
            <a:off x="4128616" y="4042831"/>
            <a:ext cx="2066544" cy="282991"/>
          </a:xfrm>
          <a:prstGeom prst="rect">
            <a:avLst/>
          </a:prstGeom>
          <a:noFill/>
          <a:ln>
            <a:noFill/>
          </a:ln>
        </p:spPr>
        <p:txBody>
          <a:bodyPr anchorCtr="0" anchor="b" bIns="0" lIns="0" spcFirstLastPara="1" rIns="0" wrap="square" tIns="0">
            <a:noAutofit/>
          </a:bodyPr>
          <a:lstStyle/>
          <a:p>
            <a:pPr indent="0" lvl="0" marL="0" rtl="0" algn="ctr">
              <a:lnSpc>
                <a:spcPct val="70000"/>
              </a:lnSpc>
              <a:spcBef>
                <a:spcPts val="0"/>
              </a:spcBef>
              <a:spcAft>
                <a:spcPts val="0"/>
              </a:spcAft>
              <a:buSzPts val="1240"/>
              <a:buNone/>
            </a:pPr>
            <a:r>
              <a:rPr lang="es-ES" sz="1240"/>
              <a:t>Cargo del miembro del equipo</a:t>
            </a:r>
            <a:endParaRPr/>
          </a:p>
        </p:txBody>
      </p:sp>
      <p:sp>
        <p:nvSpPr>
          <p:cNvPr id="1001" name="Google Shape;1001;p55"/>
          <p:cNvSpPr txBox="1"/>
          <p:nvPr>
            <p:ph idx="3" type="body"/>
          </p:nvPr>
        </p:nvSpPr>
        <p:spPr>
          <a:xfrm>
            <a:off x="4128617" y="4355032"/>
            <a:ext cx="2066544" cy="1280958"/>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SzPts val="1400"/>
              <a:buNone/>
            </a:pPr>
            <a:r>
              <a:rPr lang="es-ES"/>
              <a:t>Lorem ipsum dolor sit amet, consectetuer adipiscing elit. Maecenas porttitor congue massa. Fusce posuere, magna sed pulvinar ultricies</a:t>
            </a:r>
            <a:endParaRPr/>
          </a:p>
        </p:txBody>
      </p:sp>
      <p:pic>
        <p:nvPicPr>
          <p:cNvPr descr="Foto de un miembro del equipo" id="1002" name="Google Shape;1002;p55"/>
          <p:cNvPicPr preferRelativeResize="0"/>
          <p:nvPr>
            <p:ph idx="8" type="pic"/>
          </p:nvPr>
        </p:nvPicPr>
        <p:blipFill rotWithShape="1">
          <a:blip r:embed="rId5">
            <a:alphaModFix/>
          </a:blip>
          <a:srcRect b="0" l="0" r="0" t="0"/>
          <a:stretch/>
        </p:blipFill>
        <p:spPr>
          <a:xfrm>
            <a:off x="6629072" y="1179843"/>
            <a:ext cx="2066544" cy="2066544"/>
          </a:xfrm>
          <a:prstGeom prst="ellipse">
            <a:avLst/>
          </a:prstGeom>
          <a:noFill/>
          <a:ln cap="flat" cmpd="sng" w="12700">
            <a:solidFill>
              <a:schemeClr val="dk2"/>
            </a:solidFill>
            <a:prstDash val="solid"/>
            <a:round/>
            <a:headEnd len="sm" w="sm" type="none"/>
            <a:tailEnd len="sm" w="sm" type="none"/>
          </a:ln>
        </p:spPr>
      </p:pic>
      <p:sp>
        <p:nvSpPr>
          <p:cNvPr id="1003" name="Google Shape;1003;p55"/>
          <p:cNvSpPr txBox="1"/>
          <p:nvPr>
            <p:ph idx="17" type="body"/>
          </p:nvPr>
        </p:nvSpPr>
        <p:spPr>
          <a:xfrm>
            <a:off x="6627903" y="3428999"/>
            <a:ext cx="2066400" cy="615618"/>
          </a:xfrm>
          <a:prstGeom prst="rect">
            <a:avLst/>
          </a:prstGeom>
          <a:noFill/>
          <a:ln>
            <a:noFill/>
          </a:ln>
        </p:spPr>
        <p:txBody>
          <a:bodyPr anchorCtr="0" anchor="b" bIns="0" lIns="0" spcFirstLastPara="1" rIns="0" wrap="square" tIns="0">
            <a:noAutofit/>
          </a:bodyPr>
          <a:lstStyle/>
          <a:p>
            <a:pPr indent="0" lvl="0" marL="0" rtl="0" algn="ctr">
              <a:lnSpc>
                <a:spcPct val="90000"/>
              </a:lnSpc>
              <a:spcBef>
                <a:spcPts val="0"/>
              </a:spcBef>
              <a:spcAft>
                <a:spcPts val="0"/>
              </a:spcAft>
              <a:buSzPts val="2000"/>
              <a:buNone/>
            </a:pPr>
            <a:r>
              <a:rPr lang="es-ES"/>
              <a:t>Leticia</a:t>
            </a:r>
            <a:br>
              <a:rPr lang="es-ES"/>
            </a:br>
            <a:r>
              <a:rPr lang="es-ES"/>
              <a:t>Terrazas</a:t>
            </a:r>
            <a:endParaRPr/>
          </a:p>
        </p:txBody>
      </p:sp>
      <p:sp>
        <p:nvSpPr>
          <p:cNvPr id="1004" name="Google Shape;1004;p55"/>
          <p:cNvSpPr txBox="1"/>
          <p:nvPr>
            <p:ph idx="16" type="body"/>
          </p:nvPr>
        </p:nvSpPr>
        <p:spPr>
          <a:xfrm>
            <a:off x="6629216" y="4042831"/>
            <a:ext cx="2066400" cy="282991"/>
          </a:xfrm>
          <a:prstGeom prst="rect">
            <a:avLst/>
          </a:prstGeom>
          <a:noFill/>
          <a:ln>
            <a:noFill/>
          </a:ln>
        </p:spPr>
        <p:txBody>
          <a:bodyPr anchorCtr="0" anchor="b" bIns="0" lIns="0" spcFirstLastPara="1" rIns="0" wrap="square" tIns="0">
            <a:noAutofit/>
          </a:bodyPr>
          <a:lstStyle/>
          <a:p>
            <a:pPr indent="0" lvl="0" marL="0" rtl="0" algn="ctr">
              <a:lnSpc>
                <a:spcPct val="70000"/>
              </a:lnSpc>
              <a:spcBef>
                <a:spcPts val="0"/>
              </a:spcBef>
              <a:spcAft>
                <a:spcPts val="0"/>
              </a:spcAft>
              <a:buSzPts val="1240"/>
              <a:buNone/>
            </a:pPr>
            <a:r>
              <a:rPr lang="es-ES" sz="1240"/>
              <a:t>Cargo del miembro del equipo</a:t>
            </a:r>
            <a:endParaRPr/>
          </a:p>
        </p:txBody>
      </p:sp>
      <p:sp>
        <p:nvSpPr>
          <p:cNvPr id="1005" name="Google Shape;1005;p55"/>
          <p:cNvSpPr txBox="1"/>
          <p:nvPr>
            <p:ph idx="15" type="body"/>
          </p:nvPr>
        </p:nvSpPr>
        <p:spPr>
          <a:xfrm>
            <a:off x="6629217" y="4355032"/>
            <a:ext cx="2066400" cy="1280958"/>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SzPts val="1400"/>
              <a:buNone/>
            </a:pPr>
            <a:r>
              <a:rPr lang="es-ES"/>
              <a:t>Lorem ipsum dolor sit amet, consectetuer adipiscing elit. Maecenas porttitor congue massa. Fusce posuere, magna sed pulvinar ultricies</a:t>
            </a:r>
            <a:endParaRPr/>
          </a:p>
        </p:txBody>
      </p:sp>
      <p:pic>
        <p:nvPicPr>
          <p:cNvPr descr="Foto de un miembro del equipo" id="1006" name="Google Shape;1006;p55"/>
          <p:cNvPicPr preferRelativeResize="0"/>
          <p:nvPr>
            <p:ph idx="7" type="pic"/>
          </p:nvPr>
        </p:nvPicPr>
        <p:blipFill rotWithShape="1">
          <a:blip r:embed="rId6">
            <a:alphaModFix/>
          </a:blip>
          <a:srcRect b="0" l="0" r="0" t="0"/>
          <a:stretch/>
        </p:blipFill>
        <p:spPr>
          <a:xfrm>
            <a:off x="9128072" y="1179843"/>
            <a:ext cx="2066544" cy="2066544"/>
          </a:xfrm>
          <a:prstGeom prst="ellipse">
            <a:avLst/>
          </a:prstGeom>
          <a:noFill/>
          <a:ln cap="flat" cmpd="sng" w="12700">
            <a:solidFill>
              <a:schemeClr val="dk2"/>
            </a:solidFill>
            <a:prstDash val="solid"/>
            <a:round/>
            <a:headEnd len="sm" w="sm" type="none"/>
            <a:tailEnd len="sm" w="sm" type="none"/>
          </a:ln>
        </p:spPr>
      </p:pic>
      <p:sp>
        <p:nvSpPr>
          <p:cNvPr id="1007" name="Google Shape;1007;p55"/>
          <p:cNvSpPr txBox="1"/>
          <p:nvPr>
            <p:ph idx="14" type="body"/>
          </p:nvPr>
        </p:nvSpPr>
        <p:spPr>
          <a:xfrm>
            <a:off x="9127047" y="3428999"/>
            <a:ext cx="2066400" cy="615618"/>
          </a:xfrm>
          <a:prstGeom prst="rect">
            <a:avLst/>
          </a:prstGeom>
          <a:noFill/>
          <a:ln>
            <a:noFill/>
          </a:ln>
        </p:spPr>
        <p:txBody>
          <a:bodyPr anchorCtr="0" anchor="b" bIns="0" lIns="0" spcFirstLastPara="1" rIns="0" wrap="square" tIns="0">
            <a:noAutofit/>
          </a:bodyPr>
          <a:lstStyle/>
          <a:p>
            <a:pPr indent="0" lvl="0" marL="0" rtl="0" algn="ctr">
              <a:lnSpc>
                <a:spcPct val="90000"/>
              </a:lnSpc>
              <a:spcBef>
                <a:spcPts val="0"/>
              </a:spcBef>
              <a:spcAft>
                <a:spcPts val="0"/>
              </a:spcAft>
              <a:buSzPts val="2000"/>
              <a:buNone/>
            </a:pPr>
            <a:r>
              <a:rPr lang="es-ES"/>
              <a:t>Pedro</a:t>
            </a:r>
            <a:br>
              <a:rPr lang="es-ES"/>
            </a:br>
            <a:r>
              <a:rPr lang="es-ES"/>
              <a:t>Armijo</a:t>
            </a:r>
            <a:endParaRPr/>
          </a:p>
        </p:txBody>
      </p:sp>
      <p:sp>
        <p:nvSpPr>
          <p:cNvPr id="1008" name="Google Shape;1008;p55"/>
          <p:cNvSpPr txBox="1"/>
          <p:nvPr>
            <p:ph idx="13" type="body"/>
          </p:nvPr>
        </p:nvSpPr>
        <p:spPr>
          <a:xfrm>
            <a:off x="9127047" y="4042831"/>
            <a:ext cx="2066400" cy="282991"/>
          </a:xfrm>
          <a:prstGeom prst="rect">
            <a:avLst/>
          </a:prstGeom>
          <a:noFill/>
          <a:ln>
            <a:noFill/>
          </a:ln>
        </p:spPr>
        <p:txBody>
          <a:bodyPr anchorCtr="0" anchor="b" bIns="0" lIns="0" spcFirstLastPara="1" rIns="0" wrap="square" tIns="0">
            <a:noAutofit/>
          </a:bodyPr>
          <a:lstStyle/>
          <a:p>
            <a:pPr indent="0" lvl="0" marL="0" rtl="0" algn="ctr">
              <a:lnSpc>
                <a:spcPct val="70000"/>
              </a:lnSpc>
              <a:spcBef>
                <a:spcPts val="0"/>
              </a:spcBef>
              <a:spcAft>
                <a:spcPts val="0"/>
              </a:spcAft>
              <a:buSzPts val="1240"/>
              <a:buNone/>
            </a:pPr>
            <a:r>
              <a:rPr lang="es-ES" sz="1240"/>
              <a:t>Cargo del miembro del equipo</a:t>
            </a:r>
            <a:endParaRPr/>
          </a:p>
        </p:txBody>
      </p:sp>
      <p:sp>
        <p:nvSpPr>
          <p:cNvPr id="1009" name="Google Shape;1009;p55"/>
          <p:cNvSpPr txBox="1"/>
          <p:nvPr>
            <p:ph idx="9" type="body"/>
          </p:nvPr>
        </p:nvSpPr>
        <p:spPr>
          <a:xfrm>
            <a:off x="9127048" y="4355032"/>
            <a:ext cx="2066400" cy="1280958"/>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SzPts val="1400"/>
              <a:buNone/>
            </a:pPr>
            <a:r>
              <a:rPr lang="es-ES"/>
              <a:t>Lorem ipsum dolor sit amet, consectetuer adipiscing elit. Maecenas porttitor congue massa. Fusce posuere, magna sed pulvinar ultricies</a:t>
            </a:r>
            <a:endParaRPr/>
          </a:p>
        </p:txBody>
      </p:sp>
      <p:sp>
        <p:nvSpPr>
          <p:cNvPr id="1010" name="Google Shape;1010;p55"/>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1011" name="Google Shape;1011;p55"/>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1012" name="Google Shape;1012;p55"/>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7" name="Shape 1017"/>
        <p:cNvGrpSpPr/>
        <p:nvPr/>
      </p:nvGrpSpPr>
      <p:grpSpPr>
        <a:xfrm>
          <a:off x="0" y="0"/>
          <a:ext cx="0" cy="0"/>
          <a:chOff x="0" y="0"/>
          <a:chExt cx="0" cy="0"/>
        </a:xfrm>
      </p:grpSpPr>
      <p:pic>
        <p:nvPicPr>
          <p:cNvPr descr="Logotipo de la empresa" id="1018" name="Google Shape;1018;p56"/>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1019" name="Google Shape;1019;p56"/>
          <p:cNvSpPr txBox="1"/>
          <p:nvPr>
            <p:ph type="title"/>
          </p:nvPr>
        </p:nvSpPr>
        <p:spPr>
          <a:xfrm>
            <a:off x="5104263" y="707529"/>
            <a:ext cx="6310887" cy="569086"/>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Clr>
                <a:schemeClr val="lt2"/>
              </a:buClr>
              <a:buSzPts val="3600"/>
              <a:buFont typeface="Gill Sans"/>
              <a:buNone/>
            </a:pPr>
            <a:r>
              <a:rPr lang="es-ES"/>
              <a:t>DIAPOSITIVA DEL EQUIPO</a:t>
            </a:r>
            <a:endParaRPr/>
          </a:p>
        </p:txBody>
      </p:sp>
      <p:sp>
        <p:nvSpPr>
          <p:cNvPr id="1020" name="Google Shape;1020;p56"/>
          <p:cNvSpPr txBox="1"/>
          <p:nvPr>
            <p:ph idx="1" type="body"/>
          </p:nvPr>
        </p:nvSpPr>
        <p:spPr>
          <a:xfrm>
            <a:off x="5104263" y="1625821"/>
            <a:ext cx="6289862" cy="569085"/>
          </a:xfrm>
          <a:prstGeom prst="rect">
            <a:avLst/>
          </a:prstGeom>
          <a:noFill/>
          <a:ln>
            <a:noFill/>
          </a:ln>
        </p:spPr>
        <p:txBody>
          <a:bodyPr anchorCtr="0" anchor="t" bIns="0" lIns="0" spcFirstLastPara="1" rIns="0" wrap="square" tIns="0">
            <a:noAutofit/>
          </a:bodyPr>
          <a:lstStyle/>
          <a:p>
            <a:pPr indent="0" lvl="0" marL="0" rtl="0" algn="r">
              <a:lnSpc>
                <a:spcPct val="100000"/>
              </a:lnSpc>
              <a:spcBef>
                <a:spcPts val="0"/>
              </a:spcBef>
              <a:spcAft>
                <a:spcPts val="0"/>
              </a:spcAft>
              <a:buClr>
                <a:schemeClr val="dk1"/>
              </a:buClr>
              <a:buSzPts val="1800"/>
              <a:buNone/>
            </a:pPr>
            <a:r>
              <a:rPr lang="es-ES"/>
              <a:t>LOREM IPSUM DOLOR SIT AMET, CONSECTETUER ADIPISCING ELIT. MAECENAS PORTTITOR</a:t>
            </a:r>
            <a:endParaRPr/>
          </a:p>
        </p:txBody>
      </p:sp>
      <p:pic>
        <p:nvPicPr>
          <p:cNvPr descr="Foto de un miembro del equipo" id="1021" name="Google Shape;1021;p56"/>
          <p:cNvPicPr preferRelativeResize="0"/>
          <p:nvPr>
            <p:ph idx="5" type="pic"/>
          </p:nvPr>
        </p:nvPicPr>
        <p:blipFill rotWithShape="1">
          <a:blip r:embed="rId4">
            <a:alphaModFix/>
          </a:blip>
          <a:srcRect b="0" l="0" r="0" t="0"/>
          <a:stretch/>
        </p:blipFill>
        <p:spPr>
          <a:xfrm>
            <a:off x="721841" y="2764036"/>
            <a:ext cx="1106424" cy="1106423"/>
          </a:xfrm>
          <a:prstGeom prst="ellipse">
            <a:avLst/>
          </a:prstGeom>
          <a:noFill/>
          <a:ln cap="flat" cmpd="sng" w="12700">
            <a:solidFill>
              <a:srgbClr val="7F7F7F"/>
            </a:solidFill>
            <a:prstDash val="solid"/>
            <a:round/>
            <a:headEnd len="sm" w="sm" type="none"/>
            <a:tailEnd len="sm" w="sm" type="none"/>
          </a:ln>
        </p:spPr>
      </p:pic>
      <p:sp>
        <p:nvSpPr>
          <p:cNvPr id="1022" name="Google Shape;1022;p56"/>
          <p:cNvSpPr txBox="1"/>
          <p:nvPr>
            <p:ph idx="4" type="body"/>
          </p:nvPr>
        </p:nvSpPr>
        <p:spPr>
          <a:xfrm>
            <a:off x="1958968" y="2960253"/>
            <a:ext cx="2297722" cy="328343"/>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Elvira Cano</a:t>
            </a:r>
            <a:endParaRPr/>
          </a:p>
        </p:txBody>
      </p:sp>
      <p:sp>
        <p:nvSpPr>
          <p:cNvPr id="1023" name="Google Shape;1023;p56"/>
          <p:cNvSpPr txBox="1"/>
          <p:nvPr>
            <p:ph idx="3" type="body"/>
          </p:nvPr>
        </p:nvSpPr>
        <p:spPr>
          <a:xfrm>
            <a:off x="1958968" y="3372939"/>
            <a:ext cx="2297722" cy="328343"/>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360"/>
              <a:buNone/>
            </a:pPr>
            <a:r>
              <a:rPr lang="es-ES" sz="1360"/>
              <a:t>Cargo del miembro del equipo</a:t>
            </a:r>
            <a:endParaRPr/>
          </a:p>
        </p:txBody>
      </p:sp>
      <p:pic>
        <p:nvPicPr>
          <p:cNvPr descr="Foto de un miembro del equipo" id="1024" name="Google Shape;1024;p56"/>
          <p:cNvPicPr preferRelativeResize="0"/>
          <p:nvPr>
            <p:ph idx="22" type="pic"/>
          </p:nvPr>
        </p:nvPicPr>
        <p:blipFill rotWithShape="1">
          <a:blip r:embed="rId5">
            <a:alphaModFix/>
          </a:blip>
          <a:srcRect b="0" l="0" r="0" t="0"/>
          <a:stretch/>
        </p:blipFill>
        <p:spPr>
          <a:xfrm>
            <a:off x="4469292" y="2764036"/>
            <a:ext cx="1106424" cy="1106423"/>
          </a:xfrm>
          <a:prstGeom prst="ellipse">
            <a:avLst/>
          </a:prstGeom>
          <a:solidFill>
            <a:srgbClr val="0F1722"/>
          </a:solidFill>
          <a:ln cap="flat" cmpd="sng" w="12700">
            <a:solidFill>
              <a:srgbClr val="7F7F7F"/>
            </a:solidFill>
            <a:prstDash val="solid"/>
            <a:round/>
            <a:headEnd len="sm" w="sm" type="none"/>
            <a:tailEnd len="sm" w="sm" type="none"/>
          </a:ln>
        </p:spPr>
      </p:pic>
      <p:sp>
        <p:nvSpPr>
          <p:cNvPr id="1025" name="Google Shape;1025;p56"/>
          <p:cNvSpPr txBox="1"/>
          <p:nvPr>
            <p:ph idx="13" type="body"/>
          </p:nvPr>
        </p:nvSpPr>
        <p:spPr>
          <a:xfrm>
            <a:off x="5708709" y="2960253"/>
            <a:ext cx="2297722" cy="328343"/>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Víctor Alcalá</a:t>
            </a:r>
            <a:endParaRPr/>
          </a:p>
        </p:txBody>
      </p:sp>
      <p:sp>
        <p:nvSpPr>
          <p:cNvPr id="1026" name="Google Shape;1026;p56"/>
          <p:cNvSpPr txBox="1"/>
          <p:nvPr>
            <p:ph idx="9" type="body"/>
          </p:nvPr>
        </p:nvSpPr>
        <p:spPr>
          <a:xfrm>
            <a:off x="5708709" y="3372939"/>
            <a:ext cx="2297722" cy="328343"/>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360"/>
              <a:buNone/>
            </a:pPr>
            <a:r>
              <a:rPr lang="es-ES" sz="1360"/>
              <a:t>Cargo del miembro del equipo</a:t>
            </a:r>
            <a:endParaRPr/>
          </a:p>
        </p:txBody>
      </p:sp>
      <p:pic>
        <p:nvPicPr>
          <p:cNvPr descr="Foto de un miembro del equipo" id="1027" name="Google Shape;1027;p56"/>
          <p:cNvPicPr preferRelativeResize="0"/>
          <p:nvPr>
            <p:ph idx="23" type="pic"/>
          </p:nvPr>
        </p:nvPicPr>
        <p:blipFill rotWithShape="1">
          <a:blip r:embed="rId6">
            <a:alphaModFix/>
          </a:blip>
          <a:srcRect b="0" l="0" r="0" t="0"/>
          <a:stretch/>
        </p:blipFill>
        <p:spPr>
          <a:xfrm>
            <a:off x="8216743" y="2764036"/>
            <a:ext cx="1106424" cy="1106423"/>
          </a:xfrm>
          <a:prstGeom prst="ellipse">
            <a:avLst/>
          </a:prstGeom>
          <a:solidFill>
            <a:srgbClr val="0F1722"/>
          </a:solidFill>
          <a:ln cap="flat" cmpd="sng" w="12700">
            <a:solidFill>
              <a:srgbClr val="7F7F7F"/>
            </a:solidFill>
            <a:prstDash val="solid"/>
            <a:round/>
            <a:headEnd len="sm" w="sm" type="none"/>
            <a:tailEnd len="sm" w="sm" type="none"/>
          </a:ln>
        </p:spPr>
      </p:pic>
      <p:sp>
        <p:nvSpPr>
          <p:cNvPr id="1028" name="Google Shape;1028;p56"/>
          <p:cNvSpPr txBox="1"/>
          <p:nvPr>
            <p:ph idx="17" type="body"/>
          </p:nvPr>
        </p:nvSpPr>
        <p:spPr>
          <a:xfrm>
            <a:off x="9453870" y="2960253"/>
            <a:ext cx="2297722" cy="328343"/>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Pedro Armijo</a:t>
            </a:r>
            <a:endParaRPr/>
          </a:p>
        </p:txBody>
      </p:sp>
      <p:sp>
        <p:nvSpPr>
          <p:cNvPr id="1029" name="Google Shape;1029;p56"/>
          <p:cNvSpPr txBox="1"/>
          <p:nvPr>
            <p:ph idx="16" type="body"/>
          </p:nvPr>
        </p:nvSpPr>
        <p:spPr>
          <a:xfrm>
            <a:off x="9453870" y="3372939"/>
            <a:ext cx="2297722" cy="328343"/>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360"/>
              <a:buNone/>
            </a:pPr>
            <a:r>
              <a:rPr lang="es-ES" sz="1360"/>
              <a:t>Cargo del miembro del equipo</a:t>
            </a:r>
            <a:endParaRPr/>
          </a:p>
        </p:txBody>
      </p:sp>
      <p:pic>
        <p:nvPicPr>
          <p:cNvPr descr="Foto de un miembro del equipo" id="1030" name="Google Shape;1030;p56"/>
          <p:cNvPicPr preferRelativeResize="0"/>
          <p:nvPr>
            <p:ph idx="8" type="pic"/>
          </p:nvPr>
        </p:nvPicPr>
        <p:blipFill rotWithShape="1">
          <a:blip r:embed="rId4">
            <a:alphaModFix/>
          </a:blip>
          <a:srcRect b="0" l="0" r="0" t="0"/>
          <a:stretch/>
        </p:blipFill>
        <p:spPr>
          <a:xfrm>
            <a:off x="720000" y="4191893"/>
            <a:ext cx="1106424" cy="1106423"/>
          </a:xfrm>
          <a:prstGeom prst="ellipse">
            <a:avLst/>
          </a:prstGeom>
          <a:noFill/>
          <a:ln cap="flat" cmpd="sng" w="12700">
            <a:solidFill>
              <a:srgbClr val="7F7F7F"/>
            </a:solidFill>
            <a:prstDash val="solid"/>
            <a:round/>
            <a:headEnd len="sm" w="sm" type="none"/>
            <a:tailEnd len="sm" w="sm" type="none"/>
          </a:ln>
        </p:spPr>
      </p:pic>
      <p:sp>
        <p:nvSpPr>
          <p:cNvPr id="1031" name="Google Shape;1031;p56"/>
          <p:cNvSpPr txBox="1"/>
          <p:nvPr>
            <p:ph idx="7" type="body"/>
          </p:nvPr>
        </p:nvSpPr>
        <p:spPr>
          <a:xfrm>
            <a:off x="1957127" y="4388110"/>
            <a:ext cx="2297722" cy="328343"/>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Elvira Cano</a:t>
            </a:r>
            <a:endParaRPr/>
          </a:p>
        </p:txBody>
      </p:sp>
      <p:sp>
        <p:nvSpPr>
          <p:cNvPr id="1032" name="Google Shape;1032;p56"/>
          <p:cNvSpPr txBox="1"/>
          <p:nvPr>
            <p:ph idx="6" type="body"/>
          </p:nvPr>
        </p:nvSpPr>
        <p:spPr>
          <a:xfrm>
            <a:off x="1957127" y="4800796"/>
            <a:ext cx="2297722" cy="328343"/>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360"/>
              <a:buNone/>
            </a:pPr>
            <a:r>
              <a:rPr lang="es-ES" sz="1360"/>
              <a:t>Cargo del miembro del equipo</a:t>
            </a:r>
            <a:endParaRPr/>
          </a:p>
        </p:txBody>
      </p:sp>
      <p:pic>
        <p:nvPicPr>
          <p:cNvPr descr="Foto de un miembro del equipo" id="1033" name="Google Shape;1033;p56"/>
          <p:cNvPicPr preferRelativeResize="0"/>
          <p:nvPr>
            <p:ph idx="20" type="pic"/>
          </p:nvPr>
        </p:nvPicPr>
        <p:blipFill rotWithShape="1">
          <a:blip r:embed="rId5">
            <a:alphaModFix/>
          </a:blip>
          <a:srcRect b="0" l="0" r="0" t="0"/>
          <a:stretch/>
        </p:blipFill>
        <p:spPr>
          <a:xfrm>
            <a:off x="4467451" y="4191893"/>
            <a:ext cx="1106424" cy="1106423"/>
          </a:xfrm>
          <a:prstGeom prst="ellipse">
            <a:avLst/>
          </a:prstGeom>
          <a:solidFill>
            <a:srgbClr val="0F1722"/>
          </a:solidFill>
          <a:ln cap="flat" cmpd="sng" w="12700">
            <a:solidFill>
              <a:srgbClr val="7F7F7F"/>
            </a:solidFill>
            <a:prstDash val="solid"/>
            <a:round/>
            <a:headEnd len="sm" w="sm" type="none"/>
            <a:tailEnd len="sm" w="sm" type="none"/>
          </a:ln>
        </p:spPr>
      </p:pic>
      <p:sp>
        <p:nvSpPr>
          <p:cNvPr id="1034" name="Google Shape;1034;p56"/>
          <p:cNvSpPr txBox="1"/>
          <p:nvPr>
            <p:ph idx="15" type="body"/>
          </p:nvPr>
        </p:nvSpPr>
        <p:spPr>
          <a:xfrm>
            <a:off x="5704578" y="4388110"/>
            <a:ext cx="2297722" cy="328343"/>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Víctor Alcalá</a:t>
            </a:r>
            <a:endParaRPr/>
          </a:p>
        </p:txBody>
      </p:sp>
      <p:sp>
        <p:nvSpPr>
          <p:cNvPr id="1035" name="Google Shape;1035;p56"/>
          <p:cNvSpPr txBox="1"/>
          <p:nvPr>
            <p:ph idx="14" type="body"/>
          </p:nvPr>
        </p:nvSpPr>
        <p:spPr>
          <a:xfrm>
            <a:off x="5704578" y="4800796"/>
            <a:ext cx="2297722" cy="328343"/>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360"/>
              <a:buNone/>
            </a:pPr>
            <a:r>
              <a:rPr lang="es-ES" sz="1360"/>
              <a:t>Cargo del miembro del equipo</a:t>
            </a:r>
            <a:endParaRPr/>
          </a:p>
        </p:txBody>
      </p:sp>
      <p:pic>
        <p:nvPicPr>
          <p:cNvPr descr="Foto de un miembro del equipo" id="1036" name="Google Shape;1036;p56"/>
          <p:cNvPicPr preferRelativeResize="0"/>
          <p:nvPr>
            <p:ph idx="21" type="pic"/>
          </p:nvPr>
        </p:nvPicPr>
        <p:blipFill rotWithShape="1">
          <a:blip r:embed="rId6">
            <a:alphaModFix/>
          </a:blip>
          <a:srcRect b="0" l="0" r="0" t="0"/>
          <a:stretch/>
        </p:blipFill>
        <p:spPr>
          <a:xfrm>
            <a:off x="8214902" y="4191893"/>
            <a:ext cx="1106424" cy="1106423"/>
          </a:xfrm>
          <a:prstGeom prst="ellipse">
            <a:avLst/>
          </a:prstGeom>
          <a:solidFill>
            <a:srgbClr val="0F1722"/>
          </a:solidFill>
          <a:ln cap="flat" cmpd="sng" w="12700">
            <a:solidFill>
              <a:srgbClr val="7F7F7F"/>
            </a:solidFill>
            <a:prstDash val="solid"/>
            <a:round/>
            <a:headEnd len="sm" w="sm" type="none"/>
            <a:tailEnd len="sm" w="sm" type="none"/>
          </a:ln>
        </p:spPr>
      </p:pic>
      <p:sp>
        <p:nvSpPr>
          <p:cNvPr id="1037" name="Google Shape;1037;p56"/>
          <p:cNvSpPr txBox="1"/>
          <p:nvPr>
            <p:ph idx="19" type="body"/>
          </p:nvPr>
        </p:nvSpPr>
        <p:spPr>
          <a:xfrm>
            <a:off x="9452029" y="4388110"/>
            <a:ext cx="2297722" cy="328343"/>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Pedro Armijo</a:t>
            </a:r>
            <a:endParaRPr/>
          </a:p>
        </p:txBody>
      </p:sp>
      <p:sp>
        <p:nvSpPr>
          <p:cNvPr id="1038" name="Google Shape;1038;p56"/>
          <p:cNvSpPr txBox="1"/>
          <p:nvPr>
            <p:ph idx="18" type="body"/>
          </p:nvPr>
        </p:nvSpPr>
        <p:spPr>
          <a:xfrm>
            <a:off x="9452029" y="4800796"/>
            <a:ext cx="2297722" cy="328343"/>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360"/>
              <a:buNone/>
            </a:pPr>
            <a:r>
              <a:rPr lang="es-ES" sz="1360"/>
              <a:t>Cargo del miembro del equipo</a:t>
            </a:r>
            <a:endParaRPr/>
          </a:p>
        </p:txBody>
      </p:sp>
      <p:sp>
        <p:nvSpPr>
          <p:cNvPr id="1039" name="Google Shape;1039;p56"/>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1040" name="Google Shape;1040;p56"/>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1041" name="Google Shape;1041;p56"/>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pic>
        <p:nvPicPr>
          <p:cNvPr descr="Fondo abstracto&#10;" id="735" name="Google Shape;735;p39"/>
          <p:cNvPicPr preferRelativeResize="0"/>
          <p:nvPr>
            <p:ph idx="2" type="pic"/>
          </p:nvPr>
        </p:nvPicPr>
        <p:blipFill rotWithShape="1">
          <a:blip r:embed="rId3">
            <a:alphaModFix/>
          </a:blip>
          <a:srcRect b="0" l="0" r="0" t="0"/>
          <a:stretch/>
        </p:blipFill>
        <p:spPr>
          <a:xfrm>
            <a:off x="0" y="0"/>
            <a:ext cx="6083300" cy="6858000"/>
          </a:xfrm>
          <a:prstGeom prst="rect">
            <a:avLst/>
          </a:prstGeom>
          <a:noFill/>
          <a:ln>
            <a:noFill/>
          </a:ln>
        </p:spPr>
      </p:pic>
      <p:pic>
        <p:nvPicPr>
          <p:cNvPr descr="Logotipo de la empresa" id="736" name="Google Shape;736;p39"/>
          <p:cNvPicPr preferRelativeResize="0"/>
          <p:nvPr>
            <p:ph idx="3" type="pic"/>
          </p:nvPr>
        </p:nvPicPr>
        <p:blipFill rotWithShape="1">
          <a:blip r:embed="rId4">
            <a:alphaModFix/>
          </a:blip>
          <a:srcRect b="0" l="0" r="0" t="0"/>
          <a:stretch/>
        </p:blipFill>
        <p:spPr>
          <a:xfrm>
            <a:off x="3706368" y="3079602"/>
            <a:ext cx="1481328" cy="758952"/>
          </a:xfrm>
          <a:prstGeom prst="rect">
            <a:avLst/>
          </a:prstGeom>
          <a:noFill/>
          <a:ln>
            <a:noFill/>
          </a:ln>
        </p:spPr>
      </p:pic>
      <p:sp>
        <p:nvSpPr>
          <p:cNvPr id="737" name="Google Shape;737;p39"/>
          <p:cNvSpPr txBox="1"/>
          <p:nvPr>
            <p:ph type="title"/>
          </p:nvPr>
        </p:nvSpPr>
        <p:spPr>
          <a:xfrm>
            <a:off x="6769768" y="1812886"/>
            <a:ext cx="4618957" cy="2492461"/>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4400"/>
              <a:buFont typeface="Gill Sans"/>
              <a:buNone/>
            </a:pPr>
            <a:r>
              <a:rPr lang="es-ES" sz="4400"/>
              <a:t>PRESENTACIÓN </a:t>
            </a:r>
            <a:br>
              <a:rPr lang="es-ES" sz="4400"/>
            </a:br>
            <a:r>
              <a:rPr lang="es-ES" sz="4400"/>
              <a:t>A INVERSORES</a:t>
            </a:r>
            <a:br>
              <a:rPr lang="es-ES" sz="4400"/>
            </a:br>
            <a:r>
              <a:rPr lang="es-ES" sz="4400"/>
              <a:t>TÍTULO</a:t>
            </a:r>
            <a:endParaRPr/>
          </a:p>
        </p:txBody>
      </p:sp>
      <p:sp>
        <p:nvSpPr>
          <p:cNvPr id="738" name="Google Shape;738;p39"/>
          <p:cNvSpPr txBox="1"/>
          <p:nvPr>
            <p:ph idx="1" type="subTitle"/>
          </p:nvPr>
        </p:nvSpPr>
        <p:spPr>
          <a:xfrm>
            <a:off x="6769767" y="4889444"/>
            <a:ext cx="4618957" cy="590626"/>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Clr>
                <a:schemeClr val="dk1"/>
              </a:buClr>
              <a:buSzPts val="2380"/>
              <a:buNone/>
            </a:pPr>
            <a:r>
              <a:rPr lang="es-ES" sz="2380"/>
              <a:t>Subtítulo de la presentación a inversores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6" name="Shape 1046"/>
        <p:cNvGrpSpPr/>
        <p:nvPr/>
      </p:nvGrpSpPr>
      <p:grpSpPr>
        <a:xfrm>
          <a:off x="0" y="0"/>
          <a:ext cx="0" cy="0"/>
          <a:chOff x="0" y="0"/>
          <a:chExt cx="0" cy="0"/>
        </a:xfrm>
      </p:grpSpPr>
      <p:pic>
        <p:nvPicPr>
          <p:cNvPr descr="Logotipo de la empresa" id="1047" name="Google Shape;1047;p57"/>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1048" name="Google Shape;1048;p57"/>
          <p:cNvSpPr txBox="1"/>
          <p:nvPr>
            <p:ph type="title"/>
          </p:nvPr>
        </p:nvSpPr>
        <p:spPr>
          <a:xfrm>
            <a:off x="803276" y="1461974"/>
            <a:ext cx="4464049" cy="1177174"/>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FINANCIACIÓN</a:t>
            </a:r>
            <a:endParaRPr/>
          </a:p>
        </p:txBody>
      </p:sp>
      <p:sp>
        <p:nvSpPr>
          <p:cNvPr id="1049" name="Google Shape;1049;p57"/>
          <p:cNvSpPr txBox="1"/>
          <p:nvPr>
            <p:ph idx="1" type="body"/>
          </p:nvPr>
        </p:nvSpPr>
        <p:spPr>
          <a:xfrm>
            <a:off x="826770" y="3092276"/>
            <a:ext cx="4443165" cy="1008841"/>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 MAECENAS PORTTITOR</a:t>
            </a:r>
            <a:endParaRPr/>
          </a:p>
        </p:txBody>
      </p:sp>
      <p:sp>
        <p:nvSpPr>
          <p:cNvPr id="1050" name="Google Shape;1050;p57"/>
          <p:cNvSpPr txBox="1"/>
          <p:nvPr>
            <p:ph idx="3" type="body"/>
          </p:nvPr>
        </p:nvSpPr>
        <p:spPr>
          <a:xfrm>
            <a:off x="1262770" y="4138611"/>
            <a:ext cx="1283894" cy="349611"/>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1800"/>
              <a:buNone/>
            </a:pPr>
            <a:r>
              <a:rPr lang="es-ES"/>
              <a:t>1.500.000 €</a:t>
            </a:r>
            <a:endParaRPr/>
          </a:p>
        </p:txBody>
      </p:sp>
      <p:sp>
        <p:nvSpPr>
          <p:cNvPr id="1051" name="Google Shape;1051;p57"/>
          <p:cNvSpPr txBox="1"/>
          <p:nvPr>
            <p:ph idx="4" type="body"/>
          </p:nvPr>
        </p:nvSpPr>
        <p:spPr>
          <a:xfrm>
            <a:off x="1262769" y="4499972"/>
            <a:ext cx="1285861" cy="246279"/>
          </a:xfrm>
          <a:prstGeom prst="rect">
            <a:avLst/>
          </a:prstGeom>
          <a:noFill/>
          <a:ln>
            <a:noFill/>
          </a:ln>
        </p:spPr>
        <p:txBody>
          <a:bodyPr anchorCtr="0" anchor="t" bIns="0" lIns="0" spcFirstLastPara="1" rIns="0" wrap="square" tIns="0">
            <a:noAutofit/>
          </a:bodyPr>
          <a:lstStyle/>
          <a:p>
            <a:pPr indent="0" lvl="0" marL="0" rtl="0" algn="l">
              <a:lnSpc>
                <a:spcPct val="70000"/>
              </a:lnSpc>
              <a:spcBef>
                <a:spcPts val="0"/>
              </a:spcBef>
              <a:spcAft>
                <a:spcPts val="0"/>
              </a:spcAft>
              <a:buClr>
                <a:schemeClr val="dk1"/>
              </a:buClr>
              <a:buSzPts val="1085"/>
              <a:buNone/>
            </a:pPr>
            <a:r>
              <a:rPr lang="es-ES" sz="1085"/>
              <a:t>Título de la categoría</a:t>
            </a:r>
            <a:endParaRPr/>
          </a:p>
        </p:txBody>
      </p:sp>
      <p:sp>
        <p:nvSpPr>
          <p:cNvPr id="1052" name="Google Shape;1052;p57"/>
          <p:cNvSpPr txBox="1"/>
          <p:nvPr>
            <p:ph idx="5" type="body"/>
          </p:nvPr>
        </p:nvSpPr>
        <p:spPr>
          <a:xfrm>
            <a:off x="3193135" y="4138611"/>
            <a:ext cx="1283894" cy="349611"/>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1800"/>
              <a:buNone/>
            </a:pPr>
            <a:r>
              <a:rPr lang="es-ES"/>
              <a:t>1.500.000 €</a:t>
            </a:r>
            <a:endParaRPr/>
          </a:p>
        </p:txBody>
      </p:sp>
      <p:sp>
        <p:nvSpPr>
          <p:cNvPr id="1053" name="Google Shape;1053;p57"/>
          <p:cNvSpPr txBox="1"/>
          <p:nvPr>
            <p:ph idx="6" type="body"/>
          </p:nvPr>
        </p:nvSpPr>
        <p:spPr>
          <a:xfrm>
            <a:off x="3193134" y="4499972"/>
            <a:ext cx="1285861" cy="246279"/>
          </a:xfrm>
          <a:prstGeom prst="rect">
            <a:avLst/>
          </a:prstGeom>
          <a:noFill/>
          <a:ln>
            <a:noFill/>
          </a:ln>
        </p:spPr>
        <p:txBody>
          <a:bodyPr anchorCtr="0" anchor="t" bIns="0" lIns="0" spcFirstLastPara="1" rIns="0" wrap="square" tIns="0">
            <a:noAutofit/>
          </a:bodyPr>
          <a:lstStyle/>
          <a:p>
            <a:pPr indent="0" lvl="0" marL="0" rtl="0" algn="l">
              <a:lnSpc>
                <a:spcPct val="70000"/>
              </a:lnSpc>
              <a:spcBef>
                <a:spcPts val="0"/>
              </a:spcBef>
              <a:spcAft>
                <a:spcPts val="0"/>
              </a:spcAft>
              <a:buClr>
                <a:schemeClr val="dk1"/>
              </a:buClr>
              <a:buSzPts val="1085"/>
              <a:buNone/>
            </a:pPr>
            <a:r>
              <a:rPr lang="es-ES" sz="1085"/>
              <a:t>Título de la categoría</a:t>
            </a:r>
            <a:endParaRPr/>
          </a:p>
        </p:txBody>
      </p:sp>
      <p:sp>
        <p:nvSpPr>
          <p:cNvPr id="1054" name="Google Shape;1054;p57"/>
          <p:cNvSpPr txBox="1"/>
          <p:nvPr>
            <p:ph idx="7" type="body"/>
          </p:nvPr>
        </p:nvSpPr>
        <p:spPr>
          <a:xfrm>
            <a:off x="5123499" y="4142294"/>
            <a:ext cx="1283894" cy="349611"/>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1800"/>
              <a:buNone/>
            </a:pPr>
            <a:r>
              <a:rPr lang="es-ES"/>
              <a:t>1.500.000 €</a:t>
            </a:r>
            <a:endParaRPr/>
          </a:p>
        </p:txBody>
      </p:sp>
      <p:sp>
        <p:nvSpPr>
          <p:cNvPr id="1055" name="Google Shape;1055;p57"/>
          <p:cNvSpPr txBox="1"/>
          <p:nvPr>
            <p:ph idx="8" type="body"/>
          </p:nvPr>
        </p:nvSpPr>
        <p:spPr>
          <a:xfrm>
            <a:off x="5123498" y="4503655"/>
            <a:ext cx="1285861" cy="246279"/>
          </a:xfrm>
          <a:prstGeom prst="rect">
            <a:avLst/>
          </a:prstGeom>
          <a:noFill/>
          <a:ln>
            <a:noFill/>
          </a:ln>
        </p:spPr>
        <p:txBody>
          <a:bodyPr anchorCtr="0" anchor="t" bIns="0" lIns="0" spcFirstLastPara="1" rIns="0" wrap="square" tIns="0">
            <a:noAutofit/>
          </a:bodyPr>
          <a:lstStyle/>
          <a:p>
            <a:pPr indent="0" lvl="0" marL="0" rtl="0" algn="l">
              <a:lnSpc>
                <a:spcPct val="70000"/>
              </a:lnSpc>
              <a:spcBef>
                <a:spcPts val="0"/>
              </a:spcBef>
              <a:spcAft>
                <a:spcPts val="0"/>
              </a:spcAft>
              <a:buClr>
                <a:schemeClr val="dk1"/>
              </a:buClr>
              <a:buSzPts val="1085"/>
              <a:buNone/>
            </a:pPr>
            <a:r>
              <a:rPr lang="es-ES" sz="1085"/>
              <a:t>Título de la categoría</a:t>
            </a:r>
            <a:endParaRPr/>
          </a:p>
        </p:txBody>
      </p:sp>
      <p:sp>
        <p:nvSpPr>
          <p:cNvPr id="1056" name="Google Shape;1056;p57"/>
          <p:cNvSpPr txBox="1"/>
          <p:nvPr>
            <p:ph idx="9" type="body"/>
          </p:nvPr>
        </p:nvSpPr>
        <p:spPr>
          <a:xfrm>
            <a:off x="1262770" y="4826750"/>
            <a:ext cx="1283894" cy="349611"/>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1800"/>
              <a:buNone/>
            </a:pPr>
            <a:r>
              <a:rPr lang="es-ES"/>
              <a:t>1.500.000 €</a:t>
            </a:r>
            <a:endParaRPr/>
          </a:p>
        </p:txBody>
      </p:sp>
      <p:sp>
        <p:nvSpPr>
          <p:cNvPr id="1057" name="Google Shape;1057;p57"/>
          <p:cNvSpPr txBox="1"/>
          <p:nvPr>
            <p:ph idx="13" type="body"/>
          </p:nvPr>
        </p:nvSpPr>
        <p:spPr>
          <a:xfrm>
            <a:off x="1262769" y="5188111"/>
            <a:ext cx="1285861" cy="246279"/>
          </a:xfrm>
          <a:prstGeom prst="rect">
            <a:avLst/>
          </a:prstGeom>
          <a:noFill/>
          <a:ln>
            <a:noFill/>
          </a:ln>
        </p:spPr>
        <p:txBody>
          <a:bodyPr anchorCtr="0" anchor="t" bIns="0" lIns="0" spcFirstLastPara="1" rIns="0" wrap="square" tIns="0">
            <a:noAutofit/>
          </a:bodyPr>
          <a:lstStyle/>
          <a:p>
            <a:pPr indent="0" lvl="0" marL="0" rtl="0" algn="l">
              <a:lnSpc>
                <a:spcPct val="70000"/>
              </a:lnSpc>
              <a:spcBef>
                <a:spcPts val="0"/>
              </a:spcBef>
              <a:spcAft>
                <a:spcPts val="0"/>
              </a:spcAft>
              <a:buClr>
                <a:schemeClr val="dk1"/>
              </a:buClr>
              <a:buSzPts val="1085"/>
              <a:buNone/>
            </a:pPr>
            <a:r>
              <a:rPr lang="es-ES" sz="1085"/>
              <a:t>Título de la categoría</a:t>
            </a:r>
            <a:endParaRPr/>
          </a:p>
        </p:txBody>
      </p:sp>
      <p:sp>
        <p:nvSpPr>
          <p:cNvPr id="1058" name="Google Shape;1058;p57"/>
          <p:cNvSpPr txBox="1"/>
          <p:nvPr>
            <p:ph idx="14" type="body"/>
          </p:nvPr>
        </p:nvSpPr>
        <p:spPr>
          <a:xfrm>
            <a:off x="3193135" y="4826750"/>
            <a:ext cx="1283894" cy="349611"/>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1800"/>
              <a:buNone/>
            </a:pPr>
            <a:r>
              <a:rPr lang="es-ES"/>
              <a:t>2.500.000 €</a:t>
            </a:r>
            <a:endParaRPr/>
          </a:p>
        </p:txBody>
      </p:sp>
      <p:sp>
        <p:nvSpPr>
          <p:cNvPr id="1059" name="Google Shape;1059;p57"/>
          <p:cNvSpPr txBox="1"/>
          <p:nvPr>
            <p:ph idx="15" type="body"/>
          </p:nvPr>
        </p:nvSpPr>
        <p:spPr>
          <a:xfrm>
            <a:off x="3193134" y="5188111"/>
            <a:ext cx="1285861" cy="246279"/>
          </a:xfrm>
          <a:prstGeom prst="rect">
            <a:avLst/>
          </a:prstGeom>
          <a:noFill/>
          <a:ln>
            <a:noFill/>
          </a:ln>
        </p:spPr>
        <p:txBody>
          <a:bodyPr anchorCtr="0" anchor="t" bIns="0" lIns="0" spcFirstLastPara="1" rIns="0" wrap="square" tIns="0">
            <a:noAutofit/>
          </a:bodyPr>
          <a:lstStyle/>
          <a:p>
            <a:pPr indent="0" lvl="0" marL="0" rtl="0" algn="l">
              <a:lnSpc>
                <a:spcPct val="70000"/>
              </a:lnSpc>
              <a:spcBef>
                <a:spcPts val="0"/>
              </a:spcBef>
              <a:spcAft>
                <a:spcPts val="0"/>
              </a:spcAft>
              <a:buClr>
                <a:schemeClr val="dk1"/>
              </a:buClr>
              <a:buSzPts val="1085"/>
              <a:buNone/>
            </a:pPr>
            <a:r>
              <a:rPr lang="es-ES" sz="1085"/>
              <a:t>Título de la categoría</a:t>
            </a:r>
            <a:endParaRPr/>
          </a:p>
        </p:txBody>
      </p:sp>
      <p:sp>
        <p:nvSpPr>
          <p:cNvPr id="1060" name="Google Shape;1060;p57"/>
          <p:cNvSpPr txBox="1"/>
          <p:nvPr>
            <p:ph idx="16" type="body"/>
          </p:nvPr>
        </p:nvSpPr>
        <p:spPr>
          <a:xfrm>
            <a:off x="5123499" y="4830433"/>
            <a:ext cx="1283894" cy="349611"/>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1800"/>
              <a:buNone/>
            </a:pPr>
            <a:r>
              <a:rPr lang="es-ES"/>
              <a:t>1.500.000 €</a:t>
            </a:r>
            <a:endParaRPr/>
          </a:p>
        </p:txBody>
      </p:sp>
      <p:sp>
        <p:nvSpPr>
          <p:cNvPr id="1061" name="Google Shape;1061;p57"/>
          <p:cNvSpPr txBox="1"/>
          <p:nvPr>
            <p:ph idx="17" type="body"/>
          </p:nvPr>
        </p:nvSpPr>
        <p:spPr>
          <a:xfrm>
            <a:off x="5123498" y="5191794"/>
            <a:ext cx="1285861" cy="246279"/>
          </a:xfrm>
          <a:prstGeom prst="rect">
            <a:avLst/>
          </a:prstGeom>
          <a:noFill/>
          <a:ln>
            <a:noFill/>
          </a:ln>
        </p:spPr>
        <p:txBody>
          <a:bodyPr anchorCtr="0" anchor="t" bIns="0" lIns="0" spcFirstLastPara="1" rIns="0" wrap="square" tIns="0">
            <a:noAutofit/>
          </a:bodyPr>
          <a:lstStyle/>
          <a:p>
            <a:pPr indent="0" lvl="0" marL="0" rtl="0" algn="l">
              <a:lnSpc>
                <a:spcPct val="70000"/>
              </a:lnSpc>
              <a:spcBef>
                <a:spcPts val="0"/>
              </a:spcBef>
              <a:spcAft>
                <a:spcPts val="0"/>
              </a:spcAft>
              <a:buClr>
                <a:schemeClr val="dk1"/>
              </a:buClr>
              <a:buSzPts val="1085"/>
              <a:buNone/>
            </a:pPr>
            <a:r>
              <a:rPr lang="es-ES" sz="1085"/>
              <a:t>Título de la categoría</a:t>
            </a:r>
            <a:endParaRPr/>
          </a:p>
        </p:txBody>
      </p:sp>
      <p:pic>
        <p:nvPicPr>
          <p:cNvPr descr="Gráfico circular" id="1062" name="Google Shape;1062;p57"/>
          <p:cNvPicPr preferRelativeResize="0"/>
          <p:nvPr/>
        </p:nvPicPr>
        <p:blipFill rotWithShape="1">
          <a:blip r:embed="rId4">
            <a:alphaModFix/>
          </a:blip>
          <a:srcRect b="0" l="0" r="0" t="0"/>
          <a:stretch/>
        </p:blipFill>
        <p:spPr>
          <a:xfrm>
            <a:off x="6924675" y="860425"/>
            <a:ext cx="4483100" cy="4573588"/>
          </a:xfrm>
          <a:prstGeom prst="rect">
            <a:avLst/>
          </a:prstGeom>
          <a:noFill/>
          <a:ln>
            <a:noFill/>
          </a:ln>
        </p:spPr>
      </p:pic>
      <p:sp>
        <p:nvSpPr>
          <p:cNvPr id="1063" name="Google Shape;1063;p57"/>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1064" name="Google Shape;1064;p57"/>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1065" name="Google Shape;1065;p57"/>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0" name="Shape 1070"/>
        <p:cNvGrpSpPr/>
        <p:nvPr/>
      </p:nvGrpSpPr>
      <p:grpSpPr>
        <a:xfrm>
          <a:off x="0" y="0"/>
          <a:ext cx="0" cy="0"/>
          <a:chOff x="0" y="0"/>
          <a:chExt cx="0" cy="0"/>
        </a:xfrm>
      </p:grpSpPr>
      <p:pic>
        <p:nvPicPr>
          <p:cNvPr descr="Logotipo de la empresa" id="1071" name="Google Shape;1071;p58"/>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pic>
        <p:nvPicPr>
          <p:cNvPr descr="Fondo abstracto" id="1072" name="Google Shape;1072;p58"/>
          <p:cNvPicPr preferRelativeResize="0"/>
          <p:nvPr>
            <p:ph idx="4" type="pic"/>
          </p:nvPr>
        </p:nvPicPr>
        <p:blipFill rotWithShape="1">
          <a:blip r:embed="rId4">
            <a:alphaModFix/>
          </a:blip>
          <a:srcRect b="0" l="0" r="0" t="0"/>
          <a:stretch/>
        </p:blipFill>
        <p:spPr>
          <a:xfrm>
            <a:off x="-3710" y="1792784"/>
            <a:ext cx="6073999" cy="3721608"/>
          </a:xfrm>
          <a:prstGeom prst="rect">
            <a:avLst/>
          </a:prstGeom>
          <a:noFill/>
          <a:ln>
            <a:noFill/>
          </a:ln>
        </p:spPr>
      </p:pic>
      <p:sp>
        <p:nvSpPr>
          <p:cNvPr id="1073" name="Google Shape;1073;p58"/>
          <p:cNvSpPr txBox="1"/>
          <p:nvPr>
            <p:ph type="title"/>
          </p:nvPr>
        </p:nvSpPr>
        <p:spPr>
          <a:xfrm>
            <a:off x="6894591" y="1411243"/>
            <a:ext cx="4494133" cy="804338"/>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RESUMEN</a:t>
            </a:r>
            <a:endParaRPr/>
          </a:p>
        </p:txBody>
      </p:sp>
      <p:sp>
        <p:nvSpPr>
          <p:cNvPr id="1074" name="Google Shape;1074;p58"/>
          <p:cNvSpPr txBox="1"/>
          <p:nvPr>
            <p:ph idx="1" type="body"/>
          </p:nvPr>
        </p:nvSpPr>
        <p:spPr>
          <a:xfrm>
            <a:off x="6894591" y="2564787"/>
            <a:ext cx="4473108" cy="569085"/>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a:t>
            </a:r>
            <a:endParaRPr/>
          </a:p>
        </p:txBody>
      </p:sp>
      <p:sp>
        <p:nvSpPr>
          <p:cNvPr id="1075" name="Google Shape;1075;p58"/>
          <p:cNvSpPr txBox="1"/>
          <p:nvPr>
            <p:ph idx="3" type="body"/>
          </p:nvPr>
        </p:nvSpPr>
        <p:spPr>
          <a:xfrm>
            <a:off x="6894591" y="3189568"/>
            <a:ext cx="4482996" cy="2432603"/>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Char char="o"/>
            </a:pPr>
            <a:r>
              <a:rPr lang="es-ES"/>
              <a:t>Lorem ipsum dolor sit amet, consectetuer adipiscing elit. Maecenas porttitor congue massa. Fusce posuere, magna sed pulvinar ultricies, purus lectus malesuada libero, sit amet commodo magna eros quis urna.</a:t>
            </a:r>
            <a:endParaRPr/>
          </a:p>
          <a:p>
            <a:pPr indent="-216000" lvl="0" marL="216000" rtl="0" algn="l">
              <a:lnSpc>
                <a:spcPct val="100000"/>
              </a:lnSpc>
              <a:spcBef>
                <a:spcPts val="600"/>
              </a:spcBef>
              <a:spcAft>
                <a:spcPts val="0"/>
              </a:spcAft>
              <a:buSzPts val="1400"/>
              <a:buChar char="o"/>
            </a:pPr>
            <a:r>
              <a:rPr lang="es-ES"/>
              <a:t>Nunc viverra imperdiet enim. Fusce est. Vivamus a tellus.</a:t>
            </a:r>
            <a:endParaRPr/>
          </a:p>
          <a:p>
            <a:pPr indent="-216000" lvl="0" marL="216000" rtl="0" algn="l">
              <a:lnSpc>
                <a:spcPct val="100000"/>
              </a:lnSpc>
              <a:spcBef>
                <a:spcPts val="600"/>
              </a:spcBef>
              <a:spcAft>
                <a:spcPts val="0"/>
              </a:spcAft>
              <a:buSzPts val="1400"/>
              <a:buChar char="o"/>
            </a:pPr>
            <a:r>
              <a:rPr lang="es-ES"/>
              <a:t>Pellentesque habitant morbi tristique senectus et netus et malesuada fames ac turpis egestas. Proin pharetra nonummy pede. Mauris et orci.</a:t>
            </a:r>
            <a:endParaRPr/>
          </a:p>
          <a:p>
            <a:pPr indent="-127099" lvl="0" marL="216000" rtl="0" algn="l">
              <a:lnSpc>
                <a:spcPct val="100000"/>
              </a:lnSpc>
              <a:spcBef>
                <a:spcPts val="600"/>
              </a:spcBef>
              <a:spcAft>
                <a:spcPts val="0"/>
              </a:spcAft>
              <a:buSzPts val="1400"/>
              <a:buNone/>
            </a:pPr>
            <a:r>
              <a:t/>
            </a:r>
            <a:endParaRPr/>
          </a:p>
        </p:txBody>
      </p:sp>
      <p:sp>
        <p:nvSpPr>
          <p:cNvPr id="1076" name="Google Shape;1076;p58"/>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1077" name="Google Shape;1077;p58"/>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1078" name="Google Shape;1078;p58"/>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3" name="Shape 1083"/>
        <p:cNvGrpSpPr/>
        <p:nvPr/>
      </p:nvGrpSpPr>
      <p:grpSpPr>
        <a:xfrm>
          <a:off x="0" y="0"/>
          <a:ext cx="0" cy="0"/>
          <a:chOff x="0" y="0"/>
          <a:chExt cx="0" cy="0"/>
        </a:xfrm>
      </p:grpSpPr>
      <p:pic>
        <p:nvPicPr>
          <p:cNvPr descr="Logotipo de la empresa" id="1084" name="Google Shape;1084;p59"/>
          <p:cNvPicPr preferRelativeResize="0"/>
          <p:nvPr>
            <p:ph idx="3" type="pic"/>
          </p:nvPr>
        </p:nvPicPr>
        <p:blipFill rotWithShape="1">
          <a:blip r:embed="rId3">
            <a:alphaModFix/>
          </a:blip>
          <a:srcRect b="0" l="0" r="0" t="0"/>
          <a:stretch/>
        </p:blipFill>
        <p:spPr>
          <a:xfrm>
            <a:off x="831850" y="859665"/>
            <a:ext cx="1078992" cy="548640"/>
          </a:xfrm>
          <a:prstGeom prst="rect">
            <a:avLst/>
          </a:prstGeom>
          <a:noFill/>
          <a:ln>
            <a:noFill/>
          </a:ln>
        </p:spPr>
      </p:pic>
      <p:sp>
        <p:nvSpPr>
          <p:cNvPr id="1085" name="Google Shape;1085;p59"/>
          <p:cNvSpPr txBox="1"/>
          <p:nvPr>
            <p:ph type="title"/>
          </p:nvPr>
        </p:nvSpPr>
        <p:spPr>
          <a:xfrm>
            <a:off x="809959" y="1546091"/>
            <a:ext cx="4846923" cy="1091078"/>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5500"/>
              <a:buFont typeface="Gill Sans"/>
              <a:buNone/>
            </a:pPr>
            <a:r>
              <a:rPr lang="es-ES"/>
              <a:t>¡GRACIAS!</a:t>
            </a:r>
            <a:endParaRPr/>
          </a:p>
        </p:txBody>
      </p:sp>
      <p:sp>
        <p:nvSpPr>
          <p:cNvPr id="1086" name="Google Shape;1086;p59"/>
          <p:cNvSpPr txBox="1"/>
          <p:nvPr>
            <p:ph idx="1" type="body"/>
          </p:nvPr>
        </p:nvSpPr>
        <p:spPr>
          <a:xfrm>
            <a:off x="825335" y="3083960"/>
            <a:ext cx="4586288" cy="509472"/>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2800"/>
              <a:buNone/>
            </a:pPr>
            <a:r>
              <a:rPr lang="es-ES"/>
              <a:t>Sergio Valladares</a:t>
            </a:r>
            <a:endParaRPr/>
          </a:p>
        </p:txBody>
      </p:sp>
      <p:sp>
        <p:nvSpPr>
          <p:cNvPr id="1087" name="Google Shape;1087;p59"/>
          <p:cNvSpPr txBox="1"/>
          <p:nvPr>
            <p:ph idx="4" type="body"/>
          </p:nvPr>
        </p:nvSpPr>
        <p:spPr>
          <a:xfrm>
            <a:off x="831850" y="3703834"/>
            <a:ext cx="4586288" cy="230941"/>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1700"/>
              <a:buNone/>
            </a:pPr>
            <a:r>
              <a:rPr lang="es-ES"/>
              <a:t>Teléfono:</a:t>
            </a:r>
            <a:endParaRPr/>
          </a:p>
        </p:txBody>
      </p:sp>
      <p:sp>
        <p:nvSpPr>
          <p:cNvPr id="1088" name="Google Shape;1088;p59"/>
          <p:cNvSpPr txBox="1"/>
          <p:nvPr>
            <p:ph idx="5" type="body"/>
          </p:nvPr>
        </p:nvSpPr>
        <p:spPr>
          <a:xfrm>
            <a:off x="824950" y="3946707"/>
            <a:ext cx="4586288" cy="290167"/>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2"/>
              </a:buClr>
              <a:buSzPts val="2000"/>
              <a:buNone/>
            </a:pPr>
            <a:r>
              <a:rPr lang="es-ES"/>
              <a:t>678-555-0134</a:t>
            </a:r>
            <a:endParaRPr/>
          </a:p>
        </p:txBody>
      </p:sp>
      <p:sp>
        <p:nvSpPr>
          <p:cNvPr id="1089" name="Google Shape;1089;p59"/>
          <p:cNvSpPr txBox="1"/>
          <p:nvPr>
            <p:ph idx="6" type="body"/>
          </p:nvPr>
        </p:nvSpPr>
        <p:spPr>
          <a:xfrm>
            <a:off x="838750" y="4423954"/>
            <a:ext cx="4586288" cy="230941"/>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1700"/>
              <a:buNone/>
            </a:pPr>
            <a:r>
              <a:rPr lang="es-ES"/>
              <a:t>Correo electrónico:</a:t>
            </a:r>
            <a:endParaRPr/>
          </a:p>
        </p:txBody>
      </p:sp>
      <p:sp>
        <p:nvSpPr>
          <p:cNvPr id="1090" name="Google Shape;1090;p59"/>
          <p:cNvSpPr txBox="1"/>
          <p:nvPr>
            <p:ph idx="7" type="body"/>
          </p:nvPr>
        </p:nvSpPr>
        <p:spPr>
          <a:xfrm>
            <a:off x="831850" y="4650785"/>
            <a:ext cx="4586288" cy="364479"/>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2"/>
              </a:buClr>
              <a:buSzPts val="2000"/>
              <a:buNone/>
            </a:pPr>
            <a:r>
              <a:rPr lang="es-ES"/>
              <a:t>bergqvist@treyresearch.com</a:t>
            </a:r>
            <a:endParaRPr/>
          </a:p>
        </p:txBody>
      </p:sp>
      <p:sp>
        <p:nvSpPr>
          <p:cNvPr id="1091" name="Google Shape;1091;p59"/>
          <p:cNvSpPr txBox="1"/>
          <p:nvPr>
            <p:ph idx="8" type="body"/>
          </p:nvPr>
        </p:nvSpPr>
        <p:spPr>
          <a:xfrm>
            <a:off x="831850" y="5153025"/>
            <a:ext cx="4586288" cy="230941"/>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1700"/>
              <a:buNone/>
            </a:pPr>
            <a:r>
              <a:rPr lang="es-ES"/>
              <a:t>Sitio web:</a:t>
            </a:r>
            <a:endParaRPr/>
          </a:p>
        </p:txBody>
      </p:sp>
      <p:sp>
        <p:nvSpPr>
          <p:cNvPr id="1092" name="Google Shape;1092;p59"/>
          <p:cNvSpPr txBox="1"/>
          <p:nvPr>
            <p:ph idx="9" type="body"/>
          </p:nvPr>
        </p:nvSpPr>
        <p:spPr>
          <a:xfrm>
            <a:off x="824950" y="5363814"/>
            <a:ext cx="4586288" cy="364479"/>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2"/>
              </a:buClr>
              <a:buSzPts val="2000"/>
              <a:buNone/>
            </a:pPr>
            <a:r>
              <a:rPr lang="es-ES"/>
              <a:t>http://www.treyresearch.net/</a:t>
            </a:r>
            <a:endParaRPr/>
          </a:p>
        </p:txBody>
      </p:sp>
      <p:pic>
        <p:nvPicPr>
          <p:cNvPr descr="Fondo abstracto" id="1093" name="Google Shape;1093;p59"/>
          <p:cNvPicPr preferRelativeResize="0"/>
          <p:nvPr>
            <p:ph idx="2" type="pic"/>
          </p:nvPr>
        </p:nvPicPr>
        <p:blipFill rotWithShape="1">
          <a:blip r:embed="rId4">
            <a:alphaModFix/>
          </a:blip>
          <a:srcRect b="0" l="0" r="0" t="0"/>
          <a:stretch/>
        </p:blipFill>
        <p:spPr>
          <a:xfrm>
            <a:off x="6096000" y="0"/>
            <a:ext cx="6089650" cy="68580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8" name="Shape 1098"/>
        <p:cNvGrpSpPr/>
        <p:nvPr/>
      </p:nvGrpSpPr>
      <p:grpSpPr>
        <a:xfrm>
          <a:off x="0" y="0"/>
          <a:ext cx="0" cy="0"/>
          <a:chOff x="0" y="0"/>
          <a:chExt cx="0" cy="0"/>
        </a:xfrm>
      </p:grpSpPr>
      <p:pic>
        <p:nvPicPr>
          <p:cNvPr descr="Logotipo de la empresa" id="1099" name="Google Shape;1099;p60"/>
          <p:cNvPicPr preferRelativeResize="0"/>
          <p:nvPr>
            <p:ph idx="3" type="pic"/>
          </p:nvPr>
        </p:nvPicPr>
        <p:blipFill rotWithShape="1">
          <a:blip r:embed="rId3">
            <a:alphaModFix/>
          </a:blip>
          <a:srcRect b="0" l="0" r="0" t="0"/>
          <a:stretch/>
        </p:blipFill>
        <p:spPr>
          <a:xfrm>
            <a:off x="831850" y="859665"/>
            <a:ext cx="1078992" cy="548640"/>
          </a:xfrm>
          <a:prstGeom prst="rect">
            <a:avLst/>
          </a:prstGeom>
          <a:noFill/>
          <a:ln>
            <a:noFill/>
          </a:ln>
        </p:spPr>
      </p:pic>
      <p:sp>
        <p:nvSpPr>
          <p:cNvPr id="1100" name="Google Shape;1100;p60"/>
          <p:cNvSpPr txBox="1"/>
          <p:nvPr>
            <p:ph type="title"/>
          </p:nvPr>
        </p:nvSpPr>
        <p:spPr>
          <a:xfrm>
            <a:off x="3848934" y="457496"/>
            <a:ext cx="4494133" cy="804338"/>
          </a:xfrm>
          <a:prstGeom prst="rect">
            <a:avLst/>
          </a:prstGeom>
          <a:noFill/>
          <a:ln>
            <a:noFill/>
          </a:ln>
        </p:spPr>
        <p:txBody>
          <a:bodyPr anchorCtr="0" anchor="b" bIns="0" lIns="0" spcFirstLastPara="1" rIns="0" wrap="square" tIns="0">
            <a:noAutofit/>
          </a:bodyPr>
          <a:lstStyle/>
          <a:p>
            <a:pPr indent="0" lvl="0" marL="0" rtl="0" algn="ctr">
              <a:lnSpc>
                <a:spcPct val="90000"/>
              </a:lnSpc>
              <a:spcBef>
                <a:spcPts val="0"/>
              </a:spcBef>
              <a:spcAft>
                <a:spcPts val="0"/>
              </a:spcAft>
              <a:buClr>
                <a:schemeClr val="lt2"/>
              </a:buClr>
              <a:buSzPts val="3600"/>
              <a:buFont typeface="Gill Sans"/>
              <a:buNone/>
            </a:pPr>
            <a:r>
              <a:rPr lang="es-ES"/>
              <a:t>APÉNDICE</a:t>
            </a:r>
            <a:endParaRPr/>
          </a:p>
        </p:txBody>
      </p:sp>
      <p:pic>
        <p:nvPicPr>
          <p:cNvPr descr="Fondo abstracto" id="1101" name="Google Shape;1101;p60"/>
          <p:cNvPicPr preferRelativeResize="0"/>
          <p:nvPr>
            <p:ph idx="2" type="pic"/>
          </p:nvPr>
        </p:nvPicPr>
        <p:blipFill rotWithShape="1">
          <a:blip r:embed="rId4">
            <a:alphaModFix/>
          </a:blip>
          <a:srcRect b="0" l="0" r="0" t="0"/>
          <a:stretch/>
        </p:blipFill>
        <p:spPr>
          <a:xfrm>
            <a:off x="6032" y="1912946"/>
            <a:ext cx="12185968" cy="3493008"/>
          </a:xfrm>
          <a:prstGeom prst="rect">
            <a:avLst/>
          </a:prstGeom>
          <a:noFill/>
          <a:ln>
            <a:noFill/>
          </a:ln>
        </p:spPr>
      </p:pic>
      <p:sp>
        <p:nvSpPr>
          <p:cNvPr id="1102" name="Google Shape;1102;p60"/>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1103" name="Google Shape;1103;p60"/>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1104" name="Google Shape;1104;p60"/>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9" name="Shape 1109"/>
        <p:cNvGrpSpPr/>
        <p:nvPr/>
      </p:nvGrpSpPr>
      <p:grpSpPr>
        <a:xfrm>
          <a:off x="0" y="0"/>
          <a:ext cx="0" cy="0"/>
          <a:chOff x="0" y="0"/>
          <a:chExt cx="0" cy="0"/>
        </a:xfrm>
      </p:grpSpPr>
      <p:pic>
        <p:nvPicPr>
          <p:cNvPr descr="Logotipo de la empresa" id="1110" name="Google Shape;1110;p61"/>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1111" name="Google Shape;1111;p61"/>
          <p:cNvSpPr txBox="1"/>
          <p:nvPr>
            <p:ph type="title"/>
          </p:nvPr>
        </p:nvSpPr>
        <p:spPr>
          <a:xfrm>
            <a:off x="5104263" y="707529"/>
            <a:ext cx="6310887" cy="569086"/>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Clr>
                <a:schemeClr val="lt2"/>
              </a:buClr>
              <a:buSzPts val="3600"/>
              <a:buFont typeface="Gill Sans"/>
              <a:buNone/>
            </a:pPr>
            <a:r>
              <a:rPr lang="es-ES"/>
              <a:t>TESTIMONIOS</a:t>
            </a:r>
            <a:endParaRPr/>
          </a:p>
        </p:txBody>
      </p:sp>
      <p:sp>
        <p:nvSpPr>
          <p:cNvPr id="1112" name="Google Shape;1112;p61"/>
          <p:cNvSpPr txBox="1"/>
          <p:nvPr>
            <p:ph idx="5" type="body"/>
          </p:nvPr>
        </p:nvSpPr>
        <p:spPr>
          <a:xfrm>
            <a:off x="803253" y="1769589"/>
            <a:ext cx="3044973" cy="2212848"/>
          </a:xfrm>
          <a:prstGeom prst="rect">
            <a:avLst/>
          </a:prstGeom>
          <a:noFill/>
          <a:ln cap="flat" cmpd="sng" w="9525">
            <a:solidFill>
              <a:srgbClr val="7F7F7F"/>
            </a:solidFill>
            <a:prstDash val="solid"/>
            <a:round/>
            <a:headEnd len="sm" w="sm" type="none"/>
            <a:tailEnd len="sm" w="sm" type="none"/>
          </a:ln>
        </p:spPr>
        <p:txBody>
          <a:bodyPr anchorCtr="0" anchor="t" bIns="180000" lIns="216000" spcFirstLastPara="1" rIns="216000" wrap="square" tIns="180000">
            <a:noAutofit/>
          </a:bodyPr>
          <a:lstStyle/>
          <a:p>
            <a:pPr indent="0" lvl="0" marL="0" rtl="0" algn="l">
              <a:lnSpc>
                <a:spcPct val="90000"/>
              </a:lnSpc>
              <a:spcBef>
                <a:spcPts val="0"/>
              </a:spcBef>
              <a:spcAft>
                <a:spcPts val="0"/>
              </a:spcAft>
              <a:buClr>
                <a:schemeClr val="dk2"/>
              </a:buClr>
              <a:buSzPts val="1400"/>
              <a:buNone/>
            </a:pPr>
            <a:r>
              <a:rPr lang="es-ES"/>
              <a:t>Lorem ipsum dolor sit amet, consectetuer adipiscing elit. Maecenas porttitor congue massa. Fusce posuere, magna sed pulvinar ultricies, purus lectus malesuada libero, sit amet commodo magna eros quis urna. Nunc viverra imperdiet enim. Fusce est. Vivamus a tellus.</a:t>
            </a:r>
            <a:endParaRPr/>
          </a:p>
        </p:txBody>
      </p:sp>
      <p:sp>
        <p:nvSpPr>
          <p:cNvPr id="1113" name="Google Shape;1113;p61"/>
          <p:cNvSpPr txBox="1"/>
          <p:nvPr>
            <p:ph idx="3" type="body"/>
          </p:nvPr>
        </p:nvSpPr>
        <p:spPr>
          <a:xfrm>
            <a:off x="822459" y="4191894"/>
            <a:ext cx="1625324" cy="72072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Persona 1 </a:t>
            </a:r>
            <a:br>
              <a:rPr lang="es-ES"/>
            </a:br>
            <a:r>
              <a:rPr lang="es-ES"/>
              <a:t>Nombre</a:t>
            </a:r>
            <a:endParaRPr/>
          </a:p>
        </p:txBody>
      </p:sp>
      <p:sp>
        <p:nvSpPr>
          <p:cNvPr id="1114" name="Google Shape;1114;p61"/>
          <p:cNvSpPr txBox="1"/>
          <p:nvPr>
            <p:ph idx="1" type="body"/>
          </p:nvPr>
        </p:nvSpPr>
        <p:spPr>
          <a:xfrm>
            <a:off x="822459" y="4996962"/>
            <a:ext cx="1625324" cy="328343"/>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600"/>
              <a:buNone/>
            </a:pPr>
            <a:r>
              <a:rPr lang="es-ES"/>
              <a:t>Cargo del cliente</a:t>
            </a:r>
            <a:endParaRPr/>
          </a:p>
        </p:txBody>
      </p:sp>
      <p:pic>
        <p:nvPicPr>
          <p:cNvPr descr="Foto de un miembro del equipo" id="1115" name="Google Shape;1115;p61"/>
          <p:cNvPicPr preferRelativeResize="0"/>
          <p:nvPr>
            <p:ph idx="4" type="pic"/>
          </p:nvPr>
        </p:nvPicPr>
        <p:blipFill rotWithShape="1">
          <a:blip r:embed="rId4">
            <a:alphaModFix/>
          </a:blip>
          <a:srcRect b="0" l="0" r="0" t="0"/>
          <a:stretch/>
        </p:blipFill>
        <p:spPr>
          <a:xfrm>
            <a:off x="2447783" y="4435460"/>
            <a:ext cx="1106424" cy="1106423"/>
          </a:xfrm>
          <a:prstGeom prst="ellipse">
            <a:avLst/>
          </a:prstGeom>
          <a:noFill/>
          <a:ln cap="flat" cmpd="sng" w="12700">
            <a:solidFill>
              <a:srgbClr val="7F7F7F"/>
            </a:solidFill>
            <a:prstDash val="solid"/>
            <a:round/>
            <a:headEnd len="sm" w="sm" type="none"/>
            <a:tailEnd len="sm" w="sm" type="none"/>
          </a:ln>
        </p:spPr>
      </p:pic>
      <p:sp>
        <p:nvSpPr>
          <p:cNvPr id="1116" name="Google Shape;1116;p61"/>
          <p:cNvSpPr txBox="1"/>
          <p:nvPr>
            <p:ph idx="9" type="body"/>
          </p:nvPr>
        </p:nvSpPr>
        <p:spPr>
          <a:xfrm>
            <a:off x="4567432" y="1769589"/>
            <a:ext cx="3044973" cy="2212848"/>
          </a:xfrm>
          <a:prstGeom prst="rect">
            <a:avLst/>
          </a:prstGeom>
          <a:noFill/>
          <a:ln cap="flat" cmpd="sng" w="9525">
            <a:solidFill>
              <a:srgbClr val="7F7F7F"/>
            </a:solidFill>
            <a:prstDash val="solid"/>
            <a:round/>
            <a:headEnd len="sm" w="sm" type="none"/>
            <a:tailEnd len="sm" w="sm" type="none"/>
          </a:ln>
        </p:spPr>
        <p:txBody>
          <a:bodyPr anchorCtr="0" anchor="t" bIns="180000" lIns="216000" spcFirstLastPara="1" rIns="216000" wrap="square" tIns="180000">
            <a:noAutofit/>
          </a:bodyPr>
          <a:lstStyle/>
          <a:p>
            <a:pPr indent="0" lvl="0" marL="0" rtl="0" algn="l">
              <a:lnSpc>
                <a:spcPct val="90000"/>
              </a:lnSpc>
              <a:spcBef>
                <a:spcPts val="0"/>
              </a:spcBef>
              <a:spcAft>
                <a:spcPts val="0"/>
              </a:spcAft>
              <a:buClr>
                <a:schemeClr val="dk2"/>
              </a:buClr>
              <a:buSzPts val="1400"/>
              <a:buNone/>
            </a:pPr>
            <a:r>
              <a:rPr lang="es-ES"/>
              <a:t>Lorem ipsum dolor sit amet, consectetuer adipiscing elit. Maecenas porttitor congue massa. Fusce posuere, magna sed pulvinar ultricies, purus lectus malesuada libero, sit amet commodo magna eros quis urna. Nunc viverra imperdiet enim. Fusce est. Vivamus a tellus.</a:t>
            </a:r>
            <a:endParaRPr/>
          </a:p>
        </p:txBody>
      </p:sp>
      <p:sp>
        <p:nvSpPr>
          <p:cNvPr id="1117" name="Google Shape;1117;p61"/>
          <p:cNvSpPr txBox="1"/>
          <p:nvPr>
            <p:ph idx="7" type="body"/>
          </p:nvPr>
        </p:nvSpPr>
        <p:spPr>
          <a:xfrm>
            <a:off x="4586638" y="4191894"/>
            <a:ext cx="1625324" cy="72072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Persona 2</a:t>
            </a:r>
            <a:br>
              <a:rPr lang="es-ES"/>
            </a:br>
            <a:r>
              <a:rPr lang="es-ES"/>
              <a:t>Nombre</a:t>
            </a:r>
            <a:endParaRPr/>
          </a:p>
        </p:txBody>
      </p:sp>
      <p:sp>
        <p:nvSpPr>
          <p:cNvPr id="1118" name="Google Shape;1118;p61"/>
          <p:cNvSpPr txBox="1"/>
          <p:nvPr>
            <p:ph idx="6" type="body"/>
          </p:nvPr>
        </p:nvSpPr>
        <p:spPr>
          <a:xfrm>
            <a:off x="4586638" y="4996962"/>
            <a:ext cx="1625324" cy="328343"/>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600"/>
              <a:buNone/>
            </a:pPr>
            <a:r>
              <a:rPr lang="es-ES"/>
              <a:t>Cargo del cliente</a:t>
            </a:r>
            <a:endParaRPr/>
          </a:p>
        </p:txBody>
      </p:sp>
      <p:pic>
        <p:nvPicPr>
          <p:cNvPr descr="Foto de un miembro del equipo" id="1119" name="Google Shape;1119;p61"/>
          <p:cNvPicPr preferRelativeResize="0"/>
          <p:nvPr>
            <p:ph idx="8" type="pic"/>
          </p:nvPr>
        </p:nvPicPr>
        <p:blipFill rotWithShape="1">
          <a:blip r:embed="rId5">
            <a:alphaModFix/>
          </a:blip>
          <a:srcRect b="0" l="0" r="0" t="0"/>
          <a:stretch/>
        </p:blipFill>
        <p:spPr>
          <a:xfrm>
            <a:off x="6211962" y="4435460"/>
            <a:ext cx="1106424" cy="1106423"/>
          </a:xfrm>
          <a:prstGeom prst="ellipse">
            <a:avLst/>
          </a:prstGeom>
          <a:noFill/>
          <a:ln cap="flat" cmpd="sng" w="12700">
            <a:solidFill>
              <a:srgbClr val="7F7F7F"/>
            </a:solidFill>
            <a:prstDash val="solid"/>
            <a:round/>
            <a:headEnd len="sm" w="sm" type="none"/>
            <a:tailEnd len="sm" w="sm" type="none"/>
          </a:ln>
        </p:spPr>
      </p:pic>
      <p:sp>
        <p:nvSpPr>
          <p:cNvPr id="1120" name="Google Shape;1120;p61"/>
          <p:cNvSpPr txBox="1"/>
          <p:nvPr>
            <p:ph idx="16" type="body"/>
          </p:nvPr>
        </p:nvSpPr>
        <p:spPr>
          <a:xfrm>
            <a:off x="8331612" y="1769589"/>
            <a:ext cx="3044973" cy="2212848"/>
          </a:xfrm>
          <a:prstGeom prst="rect">
            <a:avLst/>
          </a:prstGeom>
          <a:noFill/>
          <a:ln cap="flat" cmpd="sng" w="9525">
            <a:solidFill>
              <a:srgbClr val="7F7F7F"/>
            </a:solidFill>
            <a:prstDash val="solid"/>
            <a:round/>
            <a:headEnd len="sm" w="sm" type="none"/>
            <a:tailEnd len="sm" w="sm" type="none"/>
          </a:ln>
        </p:spPr>
        <p:txBody>
          <a:bodyPr anchorCtr="0" anchor="t" bIns="180000" lIns="216000" spcFirstLastPara="1" rIns="216000" wrap="square" tIns="180000">
            <a:noAutofit/>
          </a:bodyPr>
          <a:lstStyle/>
          <a:p>
            <a:pPr indent="0" lvl="0" marL="0" rtl="0" algn="l">
              <a:lnSpc>
                <a:spcPct val="90000"/>
              </a:lnSpc>
              <a:spcBef>
                <a:spcPts val="0"/>
              </a:spcBef>
              <a:spcAft>
                <a:spcPts val="0"/>
              </a:spcAft>
              <a:buClr>
                <a:schemeClr val="dk2"/>
              </a:buClr>
              <a:buSzPts val="1400"/>
              <a:buNone/>
            </a:pPr>
            <a:r>
              <a:rPr lang="es-ES"/>
              <a:t>Lorem ipsum dolor sit amet, consectetuer adipiscing elit. Maecenas porttitor congue massa. Fusce posuere, magna sed pulvinar ultricies, purus lectus malesuada libero, sit amet commodo magna eros quis urna. Nunc viverra imperdiet enim. Fusce est. Vivamus a tellus.</a:t>
            </a:r>
            <a:endParaRPr/>
          </a:p>
        </p:txBody>
      </p:sp>
      <p:sp>
        <p:nvSpPr>
          <p:cNvPr id="1121" name="Google Shape;1121;p61"/>
          <p:cNvSpPr txBox="1"/>
          <p:nvPr>
            <p:ph idx="14" type="body"/>
          </p:nvPr>
        </p:nvSpPr>
        <p:spPr>
          <a:xfrm>
            <a:off x="8350818" y="4187128"/>
            <a:ext cx="1625324" cy="72072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Persona 3</a:t>
            </a:r>
            <a:br>
              <a:rPr lang="es-ES"/>
            </a:br>
            <a:r>
              <a:rPr lang="es-ES"/>
              <a:t>Nombre</a:t>
            </a:r>
            <a:endParaRPr/>
          </a:p>
        </p:txBody>
      </p:sp>
      <p:sp>
        <p:nvSpPr>
          <p:cNvPr id="1122" name="Google Shape;1122;p61"/>
          <p:cNvSpPr txBox="1"/>
          <p:nvPr>
            <p:ph idx="13" type="body"/>
          </p:nvPr>
        </p:nvSpPr>
        <p:spPr>
          <a:xfrm>
            <a:off x="8350818" y="4992196"/>
            <a:ext cx="1625324" cy="328343"/>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600"/>
              <a:buNone/>
            </a:pPr>
            <a:r>
              <a:rPr lang="es-ES"/>
              <a:t>Cargo del cliente</a:t>
            </a:r>
            <a:endParaRPr/>
          </a:p>
        </p:txBody>
      </p:sp>
      <p:pic>
        <p:nvPicPr>
          <p:cNvPr descr="Foto de un miembro del equipo" id="1123" name="Google Shape;1123;p61"/>
          <p:cNvPicPr preferRelativeResize="0"/>
          <p:nvPr>
            <p:ph idx="15" type="pic"/>
          </p:nvPr>
        </p:nvPicPr>
        <p:blipFill rotWithShape="1">
          <a:blip r:embed="rId6">
            <a:alphaModFix/>
          </a:blip>
          <a:srcRect b="0" l="0" r="0" t="0"/>
          <a:stretch/>
        </p:blipFill>
        <p:spPr>
          <a:xfrm>
            <a:off x="9976142" y="4430694"/>
            <a:ext cx="1106424" cy="1106423"/>
          </a:xfrm>
          <a:prstGeom prst="ellipse">
            <a:avLst/>
          </a:prstGeom>
          <a:noFill/>
          <a:ln cap="flat" cmpd="sng" w="12700">
            <a:solidFill>
              <a:srgbClr val="7F7F7F"/>
            </a:solidFill>
            <a:prstDash val="solid"/>
            <a:round/>
            <a:headEnd len="sm" w="sm" type="none"/>
            <a:tailEnd len="sm" w="sm" type="none"/>
          </a:ln>
        </p:spPr>
      </p:pic>
      <p:sp>
        <p:nvSpPr>
          <p:cNvPr id="1124" name="Google Shape;1124;p61"/>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1125" name="Google Shape;1125;p61"/>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1126" name="Google Shape;1126;p61"/>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1" name="Shape 1131"/>
        <p:cNvGrpSpPr/>
        <p:nvPr/>
      </p:nvGrpSpPr>
      <p:grpSpPr>
        <a:xfrm>
          <a:off x="0" y="0"/>
          <a:ext cx="0" cy="0"/>
          <a:chOff x="0" y="0"/>
          <a:chExt cx="0" cy="0"/>
        </a:xfrm>
      </p:grpSpPr>
      <p:pic>
        <p:nvPicPr>
          <p:cNvPr descr="Logotipo de la empresa" id="1132" name="Google Shape;1132;p62"/>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1133" name="Google Shape;1133;p62"/>
          <p:cNvSpPr txBox="1"/>
          <p:nvPr>
            <p:ph type="title"/>
          </p:nvPr>
        </p:nvSpPr>
        <p:spPr>
          <a:xfrm>
            <a:off x="803276" y="1980591"/>
            <a:ext cx="4187903" cy="1177174"/>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CASO PRÁCTICO</a:t>
            </a:r>
            <a:endParaRPr/>
          </a:p>
        </p:txBody>
      </p:sp>
      <p:sp>
        <p:nvSpPr>
          <p:cNvPr id="1134" name="Google Shape;1134;p62"/>
          <p:cNvSpPr txBox="1"/>
          <p:nvPr>
            <p:ph idx="1" type="body"/>
          </p:nvPr>
        </p:nvSpPr>
        <p:spPr>
          <a:xfrm>
            <a:off x="826770" y="3610893"/>
            <a:ext cx="4168311" cy="189753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 MAECENAS PORTTITOR CONGUE MASSA. FUSCE POSUERE, MAGNA SED PULVINAR ULTRICIES, PURUS LECTUS MALESUADA LIBERO</a:t>
            </a:r>
            <a:endParaRPr/>
          </a:p>
        </p:txBody>
      </p:sp>
      <p:sp>
        <p:nvSpPr>
          <p:cNvPr id="1135" name="Google Shape;1135;p62"/>
          <p:cNvSpPr txBox="1"/>
          <p:nvPr>
            <p:ph idx="3" type="body"/>
          </p:nvPr>
        </p:nvSpPr>
        <p:spPr>
          <a:xfrm>
            <a:off x="5267325" y="1126345"/>
            <a:ext cx="6086475" cy="2662466"/>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 massa. Fusce posuere, magna sed pulvinar ultricies, purus lectus malesuada libero, sit amet commodo magna eros quis urna. Nunc viverra imperdiet enim. Fusce est. Vivamus a tellus. Pellentesque habitant morbi tristique senectus et netus et malesuada fames ac turpis egestas. Proin pharetra nonummy pede. Mauris et orci. Lorem ipsum dolor sit amet, consectetuer adipiscing elit. Maecenas porttitor congue massa. Fusce posuere, magna sed pulvinar ultricies, purus lectus malesuada libero, sit amet commodo magna eros quis urna. Nunc viverra imperdiet enim. Fusce est. Vivamus a tellus. Pellentesque habitant morbi tristique senectus et netus et malesuada fames ac turpis egestas. Proin pharetra nonummy pede. Mauris et orci.</a:t>
            </a:r>
            <a:endParaRPr/>
          </a:p>
          <a:p>
            <a:pPr indent="0" lvl="0" marL="0" rtl="0" algn="l">
              <a:lnSpc>
                <a:spcPct val="100000"/>
              </a:lnSpc>
              <a:spcBef>
                <a:spcPts val="600"/>
              </a:spcBef>
              <a:spcAft>
                <a:spcPts val="0"/>
              </a:spcAft>
              <a:buSzPts val="1400"/>
              <a:buNone/>
            </a:pPr>
            <a:r>
              <a:t/>
            </a:r>
            <a:endParaRPr/>
          </a:p>
          <a:p>
            <a:pPr indent="0" lvl="0" marL="0" rtl="0" algn="l">
              <a:lnSpc>
                <a:spcPct val="100000"/>
              </a:lnSpc>
              <a:spcBef>
                <a:spcPts val="600"/>
              </a:spcBef>
              <a:spcAft>
                <a:spcPts val="0"/>
              </a:spcAft>
              <a:buSzPts val="1400"/>
              <a:buNone/>
            </a:pPr>
            <a:r>
              <a:t/>
            </a:r>
            <a:endParaRPr/>
          </a:p>
        </p:txBody>
      </p:sp>
      <p:sp>
        <p:nvSpPr>
          <p:cNvPr id="1136" name="Google Shape;1136;p62"/>
          <p:cNvSpPr txBox="1"/>
          <p:nvPr>
            <p:ph idx="4" type="body"/>
          </p:nvPr>
        </p:nvSpPr>
        <p:spPr>
          <a:xfrm>
            <a:off x="5269967" y="3909256"/>
            <a:ext cx="6086475" cy="1822399"/>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Char char="o"/>
            </a:pPr>
            <a:r>
              <a:rPr lang="es-ES"/>
              <a:t>Lorem ipsum dolor sit amet, consectetuer adipiscing elit. Maecenas porttitor congue massa. Fusce posuere, magna sed pulvinar ultricies, purus lectus malesuada libero, sit amet commodo magna eros quis urna.</a:t>
            </a:r>
            <a:endParaRPr/>
          </a:p>
          <a:p>
            <a:pPr indent="-216000" lvl="0" marL="216000" rtl="0" algn="l">
              <a:lnSpc>
                <a:spcPct val="100000"/>
              </a:lnSpc>
              <a:spcBef>
                <a:spcPts val="600"/>
              </a:spcBef>
              <a:spcAft>
                <a:spcPts val="0"/>
              </a:spcAft>
              <a:buSzPts val="1400"/>
              <a:buChar char="o"/>
            </a:pPr>
            <a:r>
              <a:rPr lang="es-ES"/>
              <a:t>Nunc viverra imperdiet enim. Fusce est. Vivamus a tellus.</a:t>
            </a:r>
            <a:endParaRPr/>
          </a:p>
          <a:p>
            <a:pPr indent="-216000" lvl="0" marL="216000" rtl="0" algn="l">
              <a:lnSpc>
                <a:spcPct val="100000"/>
              </a:lnSpc>
              <a:spcBef>
                <a:spcPts val="600"/>
              </a:spcBef>
              <a:spcAft>
                <a:spcPts val="0"/>
              </a:spcAft>
              <a:buSzPts val="1400"/>
              <a:buChar char="o"/>
            </a:pPr>
            <a:r>
              <a:rPr lang="es-ES"/>
              <a:t>Pellentesque habitant morbi tristique senectus et netus et malesuada fames ac turpis egestas. Proin pharetra nonummy pede. Mauris et orci.</a:t>
            </a:r>
            <a:endParaRPr/>
          </a:p>
          <a:p>
            <a:pPr indent="-127099" lvl="0" marL="216000" rtl="0" algn="l">
              <a:lnSpc>
                <a:spcPct val="100000"/>
              </a:lnSpc>
              <a:spcBef>
                <a:spcPts val="600"/>
              </a:spcBef>
              <a:spcAft>
                <a:spcPts val="0"/>
              </a:spcAft>
              <a:buSzPts val="1400"/>
              <a:buNone/>
            </a:pPr>
            <a:r>
              <a:t/>
            </a:r>
            <a:endParaRPr/>
          </a:p>
        </p:txBody>
      </p:sp>
      <p:sp>
        <p:nvSpPr>
          <p:cNvPr id="1137" name="Google Shape;1137;p62"/>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1138" name="Google Shape;1138;p62"/>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1139" name="Google Shape;1139;p62"/>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4" name="Shape 1144"/>
        <p:cNvGrpSpPr/>
        <p:nvPr/>
      </p:nvGrpSpPr>
      <p:grpSpPr>
        <a:xfrm>
          <a:off x="0" y="0"/>
          <a:ext cx="0" cy="0"/>
          <a:chOff x="0" y="0"/>
          <a:chExt cx="0" cy="0"/>
        </a:xfrm>
      </p:grpSpPr>
      <p:pic>
        <p:nvPicPr>
          <p:cNvPr descr="Logotipo de la empresa" id="1145" name="Google Shape;1145;p63"/>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pic>
        <p:nvPicPr>
          <p:cNvPr descr="Fondo abstracto" id="1146" name="Google Shape;1146;p63"/>
          <p:cNvPicPr preferRelativeResize="0"/>
          <p:nvPr>
            <p:ph idx="5" type="pic"/>
          </p:nvPr>
        </p:nvPicPr>
        <p:blipFill rotWithShape="1">
          <a:blip r:embed="rId4">
            <a:alphaModFix/>
          </a:blip>
          <a:srcRect b="0" l="0" r="0" t="0"/>
          <a:stretch/>
        </p:blipFill>
        <p:spPr>
          <a:xfrm>
            <a:off x="1102188" y="3517926"/>
            <a:ext cx="2057400" cy="1819656"/>
          </a:xfrm>
          <a:prstGeom prst="rect">
            <a:avLst/>
          </a:prstGeom>
          <a:noFill/>
          <a:ln cap="flat" cmpd="sng" w="25400">
            <a:solidFill>
              <a:schemeClr val="dk2"/>
            </a:solidFill>
            <a:prstDash val="solid"/>
            <a:round/>
            <a:headEnd len="sm" w="sm" type="none"/>
            <a:tailEnd len="sm" w="sm" type="none"/>
          </a:ln>
        </p:spPr>
      </p:pic>
      <p:pic>
        <p:nvPicPr>
          <p:cNvPr descr="Fondo abstracto" id="1147" name="Google Shape;1147;p63"/>
          <p:cNvPicPr preferRelativeResize="0"/>
          <p:nvPr>
            <p:ph idx="4" type="pic"/>
          </p:nvPr>
        </p:nvPicPr>
        <p:blipFill rotWithShape="1">
          <a:blip r:embed="rId5">
            <a:alphaModFix/>
          </a:blip>
          <a:srcRect b="0" l="0" r="0" t="0"/>
          <a:stretch/>
        </p:blipFill>
        <p:spPr>
          <a:xfrm>
            <a:off x="3315505" y="1976894"/>
            <a:ext cx="1819656" cy="3108960"/>
          </a:xfrm>
          <a:prstGeom prst="rect">
            <a:avLst/>
          </a:prstGeom>
          <a:noFill/>
          <a:ln cap="flat" cmpd="sng" w="25400">
            <a:solidFill>
              <a:schemeClr val="dk2"/>
            </a:solidFill>
            <a:prstDash val="solid"/>
            <a:round/>
            <a:headEnd len="sm" w="sm" type="none"/>
            <a:tailEnd len="sm" w="sm" type="none"/>
          </a:ln>
        </p:spPr>
      </p:pic>
      <p:sp>
        <p:nvSpPr>
          <p:cNvPr id="1148" name="Google Shape;1148;p63"/>
          <p:cNvSpPr txBox="1"/>
          <p:nvPr>
            <p:ph type="title"/>
          </p:nvPr>
        </p:nvSpPr>
        <p:spPr>
          <a:xfrm>
            <a:off x="6096000" y="1294387"/>
            <a:ext cx="5314072" cy="56908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VERSIÓN MÓVIL</a:t>
            </a:r>
            <a:endParaRPr/>
          </a:p>
        </p:txBody>
      </p:sp>
      <p:sp>
        <p:nvSpPr>
          <p:cNvPr id="1149" name="Google Shape;1149;p63"/>
          <p:cNvSpPr txBox="1"/>
          <p:nvPr>
            <p:ph idx="1" type="body"/>
          </p:nvPr>
        </p:nvSpPr>
        <p:spPr>
          <a:xfrm>
            <a:off x="6096000" y="2212679"/>
            <a:ext cx="5292725" cy="978407"/>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1665"/>
              <a:buNone/>
            </a:pPr>
            <a:r>
              <a:rPr lang="es-ES" sz="1665"/>
              <a:t>LOREM IPSUM DOLOR SIT AMET, CONSECTETUER ADIPISCING ELIT. MAECENAS PORTTITOR CONGUE MASSA. FUSCE POSUERE, MAGNA SED PULVINAR ULTRICIES, PURUS LECTUS MALESUADA LIBERO</a:t>
            </a:r>
            <a:endParaRPr/>
          </a:p>
          <a:p>
            <a:pPr indent="0" lvl="0" marL="0" rtl="0" algn="l">
              <a:lnSpc>
                <a:spcPct val="90000"/>
              </a:lnSpc>
              <a:spcBef>
                <a:spcPts val="1000"/>
              </a:spcBef>
              <a:spcAft>
                <a:spcPts val="0"/>
              </a:spcAft>
              <a:buClr>
                <a:schemeClr val="dk1"/>
              </a:buClr>
              <a:buSzPts val="1665"/>
              <a:buNone/>
            </a:pPr>
            <a:r>
              <a:t/>
            </a:r>
            <a:endParaRPr sz="1665"/>
          </a:p>
        </p:txBody>
      </p:sp>
      <p:sp>
        <p:nvSpPr>
          <p:cNvPr id="1150" name="Google Shape;1150;p63"/>
          <p:cNvSpPr txBox="1"/>
          <p:nvPr>
            <p:ph idx="3" type="body"/>
          </p:nvPr>
        </p:nvSpPr>
        <p:spPr>
          <a:xfrm>
            <a:off x="6098826" y="3335524"/>
            <a:ext cx="5311245" cy="2248846"/>
          </a:xfrm>
          <a:prstGeom prst="rect">
            <a:avLst/>
          </a:prstGeom>
          <a:noFill/>
          <a:ln>
            <a:noFill/>
          </a:ln>
        </p:spPr>
        <p:txBody>
          <a:bodyPr anchorCtr="0" anchor="t" bIns="0" lIns="0" spcFirstLastPara="1" rIns="0" wrap="square" tIns="0">
            <a:noAutofit/>
          </a:bodyPr>
          <a:lstStyle/>
          <a:p>
            <a:pPr indent="-216000" lvl="0" marL="216000" rtl="0" algn="l">
              <a:lnSpc>
                <a:spcPct val="90000"/>
              </a:lnSpc>
              <a:spcBef>
                <a:spcPts val="0"/>
              </a:spcBef>
              <a:spcAft>
                <a:spcPts val="0"/>
              </a:spcAft>
              <a:buSzPts val="1400"/>
              <a:buChar char="o"/>
            </a:pPr>
            <a:r>
              <a:rPr lang="es-ES"/>
              <a:t>Lorem ipsum dolor sit amet, consectetuer adipiscing elit. Maecenas porttitor congue massa. Fusce posuere, magna sed pulvinar ultricies, purus lectus malesuada libero, sit amet commodo magna eros quis urna.</a:t>
            </a:r>
            <a:endParaRPr/>
          </a:p>
          <a:p>
            <a:pPr indent="-127099" lvl="0" marL="216000" rtl="0" algn="l">
              <a:lnSpc>
                <a:spcPct val="90000"/>
              </a:lnSpc>
              <a:spcBef>
                <a:spcPts val="600"/>
              </a:spcBef>
              <a:spcAft>
                <a:spcPts val="0"/>
              </a:spcAft>
              <a:buSzPts val="1400"/>
              <a:buNone/>
            </a:pPr>
            <a:r>
              <a:t/>
            </a:r>
            <a:endParaRPr/>
          </a:p>
          <a:p>
            <a:pPr indent="-216000" lvl="0" marL="216000" rtl="0" algn="l">
              <a:lnSpc>
                <a:spcPct val="90000"/>
              </a:lnSpc>
              <a:spcBef>
                <a:spcPts val="600"/>
              </a:spcBef>
              <a:spcAft>
                <a:spcPts val="0"/>
              </a:spcAft>
              <a:buSzPts val="1400"/>
              <a:buChar char="o"/>
            </a:pPr>
            <a:r>
              <a:rPr lang="es-ES"/>
              <a:t>Nunc viverra imperdiet enim. Fusce est. Vivamus a tellus.</a:t>
            </a:r>
            <a:endParaRPr/>
          </a:p>
          <a:p>
            <a:pPr indent="-127099" lvl="0" marL="216000" rtl="0" algn="l">
              <a:lnSpc>
                <a:spcPct val="90000"/>
              </a:lnSpc>
              <a:spcBef>
                <a:spcPts val="600"/>
              </a:spcBef>
              <a:spcAft>
                <a:spcPts val="0"/>
              </a:spcAft>
              <a:buSzPts val="1400"/>
              <a:buNone/>
            </a:pPr>
            <a:r>
              <a:t/>
            </a:r>
            <a:endParaRPr/>
          </a:p>
          <a:p>
            <a:pPr indent="-216000" lvl="0" marL="216000" rtl="0" algn="l">
              <a:lnSpc>
                <a:spcPct val="90000"/>
              </a:lnSpc>
              <a:spcBef>
                <a:spcPts val="600"/>
              </a:spcBef>
              <a:spcAft>
                <a:spcPts val="0"/>
              </a:spcAft>
              <a:buSzPts val="1400"/>
              <a:buChar char="o"/>
            </a:pPr>
            <a:r>
              <a:rPr lang="es-ES"/>
              <a:t>Pellentesque habitant morbi tristique senectus et netus et malesuada fames ac turpis egestas. Proin pharetra nonummy pede. Mauris et orci.</a:t>
            </a:r>
            <a:endParaRPr/>
          </a:p>
        </p:txBody>
      </p:sp>
      <p:sp>
        <p:nvSpPr>
          <p:cNvPr id="1151" name="Google Shape;1151;p63"/>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1152" name="Google Shape;1152;p63"/>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1153" name="Google Shape;1153;p63"/>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8" name="Shape 1158"/>
        <p:cNvGrpSpPr/>
        <p:nvPr/>
      </p:nvGrpSpPr>
      <p:grpSpPr>
        <a:xfrm>
          <a:off x="0" y="0"/>
          <a:ext cx="0" cy="0"/>
          <a:chOff x="0" y="0"/>
          <a:chExt cx="0" cy="0"/>
        </a:xfrm>
      </p:grpSpPr>
      <p:sp>
        <p:nvSpPr>
          <p:cNvPr id="1159" name="Google Shape;1159;p64"/>
          <p:cNvSpPr txBox="1"/>
          <p:nvPr>
            <p:ph type="title"/>
          </p:nvPr>
        </p:nvSpPr>
        <p:spPr>
          <a:xfrm>
            <a:off x="838200" y="365126"/>
            <a:ext cx="10515600" cy="652969"/>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2"/>
              </a:buClr>
              <a:buSzPts val="3600"/>
              <a:buFont typeface="Gill Sans"/>
              <a:buNone/>
            </a:pPr>
            <a:r>
              <a:rPr lang="es-ES"/>
              <a:t>Personalizar esta plantilla</a:t>
            </a:r>
            <a:endParaRPr/>
          </a:p>
        </p:txBody>
      </p:sp>
      <p:sp>
        <p:nvSpPr>
          <p:cNvPr id="1160" name="Google Shape;1160;p64">
            <a:hlinkClick r:id="rId3"/>
          </p:cNvPr>
          <p:cNvSpPr txBox="1"/>
          <p:nvPr/>
        </p:nvSpPr>
        <p:spPr>
          <a:xfrm>
            <a:off x="1547813" y="2459504"/>
            <a:ext cx="9096374" cy="286232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s-ES" sz="6000" u="sng" cap="none" strike="noStrike">
                <a:solidFill>
                  <a:schemeClr val="hlink"/>
                </a:solidFill>
                <a:latin typeface="Quattrocento Sans"/>
                <a:ea typeface="Quattrocento Sans"/>
                <a:cs typeface="Quattrocento Sans"/>
                <a:sym typeface="Quattrocento Sans"/>
                <a:hlinkClick r:id="rId4"/>
              </a:rPr>
              <a:t>Comentarios e instrucciones de edición de plantilla</a:t>
            </a:r>
            <a:endParaRPr b="1" i="0" sz="6000" u="sng" cap="none" strike="noStrike">
              <a:solidFill>
                <a:schemeClr val="dk1"/>
              </a:solidFill>
              <a:latin typeface="Quattrocento Sans"/>
              <a:ea typeface="Quattrocento Sans"/>
              <a:cs typeface="Quattrocento Sans"/>
              <a:sym typeface="Quattrocen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3" name="Shape 743"/>
        <p:cNvGrpSpPr/>
        <p:nvPr/>
      </p:nvGrpSpPr>
      <p:grpSpPr>
        <a:xfrm>
          <a:off x="0" y="0"/>
          <a:ext cx="0" cy="0"/>
          <a:chOff x="0" y="0"/>
          <a:chExt cx="0" cy="0"/>
        </a:xfrm>
      </p:grpSpPr>
      <p:pic>
        <p:nvPicPr>
          <p:cNvPr descr="Logotipo de la empresa" id="744" name="Google Shape;744;p40"/>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745" name="Google Shape;745;p40"/>
          <p:cNvSpPr txBox="1"/>
          <p:nvPr>
            <p:ph type="title"/>
          </p:nvPr>
        </p:nvSpPr>
        <p:spPr>
          <a:xfrm>
            <a:off x="803276" y="2091023"/>
            <a:ext cx="5021940" cy="804338"/>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QUIÉNES SOMOS</a:t>
            </a:r>
            <a:endParaRPr/>
          </a:p>
        </p:txBody>
      </p:sp>
      <p:sp>
        <p:nvSpPr>
          <p:cNvPr id="746" name="Google Shape;746;p40"/>
          <p:cNvSpPr txBox="1"/>
          <p:nvPr>
            <p:ph idx="1" type="body"/>
          </p:nvPr>
        </p:nvSpPr>
        <p:spPr>
          <a:xfrm>
            <a:off x="826770" y="3244567"/>
            <a:ext cx="4205904" cy="569085"/>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a:t>
            </a:r>
            <a:endParaRPr/>
          </a:p>
        </p:txBody>
      </p:sp>
      <p:sp>
        <p:nvSpPr>
          <p:cNvPr id="747" name="Google Shape;747;p40"/>
          <p:cNvSpPr txBox="1"/>
          <p:nvPr>
            <p:ph idx="3" type="body"/>
          </p:nvPr>
        </p:nvSpPr>
        <p:spPr>
          <a:xfrm>
            <a:off x="815720" y="3869349"/>
            <a:ext cx="4215201" cy="132833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2"/>
              </a:buClr>
              <a:buSzPts val="1400"/>
              <a:buNone/>
            </a:pPr>
            <a:r>
              <a:rPr lang="es-ES"/>
              <a:t>Lorem ipsum dolor sit amet, consectetuer adipiscing elit. Maecenas porttitor congue massa. Fusce posuere, magna sed pulvinar ultricies, purus lectus malesuada libero, sit amet commodo magna eros quis urna. Nunc viverra imperdiet enim. Fusce est. Vivamus a tellus. </a:t>
            </a:r>
            <a:endParaRPr/>
          </a:p>
        </p:txBody>
      </p:sp>
      <p:pic>
        <p:nvPicPr>
          <p:cNvPr descr="Fondo abstracto" id="748" name="Google Shape;748;p40"/>
          <p:cNvPicPr preferRelativeResize="0"/>
          <p:nvPr>
            <p:ph idx="4" type="pic"/>
          </p:nvPr>
        </p:nvPicPr>
        <p:blipFill rotWithShape="1">
          <a:blip r:embed="rId4">
            <a:alphaModFix/>
          </a:blip>
          <a:srcRect b="0" l="0" r="0" t="0"/>
          <a:stretch/>
        </p:blipFill>
        <p:spPr>
          <a:xfrm>
            <a:off x="6103003" y="2490534"/>
            <a:ext cx="6083300" cy="2587752"/>
          </a:xfrm>
          <a:prstGeom prst="rect">
            <a:avLst/>
          </a:prstGeom>
          <a:noFill/>
          <a:ln>
            <a:noFill/>
          </a:ln>
        </p:spPr>
      </p:pic>
      <p:sp>
        <p:nvSpPr>
          <p:cNvPr id="749" name="Google Shape;749;p40"/>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750" name="Google Shape;750;p40"/>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751" name="Google Shape;751;p40"/>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6" name="Shape 756"/>
        <p:cNvGrpSpPr/>
        <p:nvPr/>
      </p:nvGrpSpPr>
      <p:grpSpPr>
        <a:xfrm>
          <a:off x="0" y="0"/>
          <a:ext cx="0" cy="0"/>
          <a:chOff x="0" y="0"/>
          <a:chExt cx="0" cy="0"/>
        </a:xfrm>
      </p:grpSpPr>
      <p:pic>
        <p:nvPicPr>
          <p:cNvPr descr="Logotipo de la empresa" id="757" name="Google Shape;757;p41"/>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pic>
        <p:nvPicPr>
          <p:cNvPr descr="Fondo abstracto&#10;" id="758" name="Google Shape;758;p41"/>
          <p:cNvPicPr preferRelativeResize="0"/>
          <p:nvPr>
            <p:ph idx="4" type="pic"/>
          </p:nvPr>
        </p:nvPicPr>
        <p:blipFill rotWithShape="1">
          <a:blip r:embed="rId4">
            <a:alphaModFix/>
          </a:blip>
          <a:srcRect b="0" l="0" r="0" t="0"/>
          <a:stretch/>
        </p:blipFill>
        <p:spPr>
          <a:xfrm>
            <a:off x="2854411" y="1472184"/>
            <a:ext cx="3246204" cy="5385816"/>
          </a:xfrm>
          <a:prstGeom prst="rect">
            <a:avLst/>
          </a:prstGeom>
          <a:noFill/>
          <a:ln>
            <a:noFill/>
          </a:ln>
        </p:spPr>
      </p:pic>
      <p:sp>
        <p:nvSpPr>
          <p:cNvPr id="759" name="Google Shape;759;p41"/>
          <p:cNvSpPr txBox="1"/>
          <p:nvPr>
            <p:ph type="title"/>
          </p:nvPr>
        </p:nvSpPr>
        <p:spPr>
          <a:xfrm>
            <a:off x="6894591" y="1090118"/>
            <a:ext cx="4494133" cy="804338"/>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PROBLEMA</a:t>
            </a:r>
            <a:endParaRPr/>
          </a:p>
        </p:txBody>
      </p:sp>
      <p:sp>
        <p:nvSpPr>
          <p:cNvPr id="760" name="Google Shape;760;p41"/>
          <p:cNvSpPr txBox="1"/>
          <p:nvPr>
            <p:ph idx="1" type="body"/>
          </p:nvPr>
        </p:nvSpPr>
        <p:spPr>
          <a:xfrm>
            <a:off x="6894591" y="2243662"/>
            <a:ext cx="4473108" cy="569085"/>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a:t>
            </a:r>
            <a:endParaRPr/>
          </a:p>
        </p:txBody>
      </p:sp>
      <p:sp>
        <p:nvSpPr>
          <p:cNvPr id="761" name="Google Shape;761;p41"/>
          <p:cNvSpPr txBox="1"/>
          <p:nvPr>
            <p:ph idx="3" type="body"/>
          </p:nvPr>
        </p:nvSpPr>
        <p:spPr>
          <a:xfrm>
            <a:off x="6894591" y="2868443"/>
            <a:ext cx="4482996" cy="2432603"/>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Char char="o"/>
            </a:pPr>
            <a:r>
              <a:rPr lang="es-ES"/>
              <a:t>Lorem ipsum dolor sit amet, consectetuer adipiscing elit. Maecenas porttitor congue massa. Fusce posuere, magna sed pulvinar ultricies, purus lectus malesuada libero, sit amet commodo magna eros quis urna.</a:t>
            </a:r>
            <a:endParaRPr/>
          </a:p>
          <a:p>
            <a:pPr indent="-216000" lvl="0" marL="216000" rtl="0" algn="l">
              <a:lnSpc>
                <a:spcPct val="100000"/>
              </a:lnSpc>
              <a:spcBef>
                <a:spcPts val="600"/>
              </a:spcBef>
              <a:spcAft>
                <a:spcPts val="0"/>
              </a:spcAft>
              <a:buSzPts val="1400"/>
              <a:buChar char="o"/>
            </a:pPr>
            <a:r>
              <a:rPr lang="es-ES"/>
              <a:t>Nunc viverra imperdiet enim. Fusce est. Vivamus a tellus.</a:t>
            </a:r>
            <a:endParaRPr/>
          </a:p>
          <a:p>
            <a:pPr indent="-216000" lvl="0" marL="216000" rtl="0" algn="l">
              <a:lnSpc>
                <a:spcPct val="100000"/>
              </a:lnSpc>
              <a:spcBef>
                <a:spcPts val="600"/>
              </a:spcBef>
              <a:spcAft>
                <a:spcPts val="0"/>
              </a:spcAft>
              <a:buSzPts val="1400"/>
              <a:buChar char="o"/>
            </a:pPr>
            <a:r>
              <a:rPr lang="es-ES"/>
              <a:t>Pellentesque habitant morbi tristique senectus et netus et malesuada fames ac turpis egestas. Proin pharetra nonummy pede. Mauris et orci.</a:t>
            </a:r>
            <a:endParaRPr/>
          </a:p>
          <a:p>
            <a:pPr indent="-127099" lvl="0" marL="216000" rtl="0" algn="l">
              <a:lnSpc>
                <a:spcPct val="100000"/>
              </a:lnSpc>
              <a:spcBef>
                <a:spcPts val="600"/>
              </a:spcBef>
              <a:spcAft>
                <a:spcPts val="0"/>
              </a:spcAft>
              <a:buSzPts val="1400"/>
              <a:buNone/>
            </a:pPr>
            <a:r>
              <a:t/>
            </a:r>
            <a:endParaRPr/>
          </a:p>
        </p:txBody>
      </p:sp>
      <p:sp>
        <p:nvSpPr>
          <p:cNvPr id="762" name="Google Shape;762;p41"/>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763" name="Google Shape;763;p41"/>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764" name="Google Shape;764;p41"/>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9" name="Shape 769"/>
        <p:cNvGrpSpPr/>
        <p:nvPr/>
      </p:nvGrpSpPr>
      <p:grpSpPr>
        <a:xfrm>
          <a:off x="0" y="0"/>
          <a:ext cx="0" cy="0"/>
          <a:chOff x="0" y="0"/>
          <a:chExt cx="0" cy="0"/>
        </a:xfrm>
      </p:grpSpPr>
      <p:pic>
        <p:nvPicPr>
          <p:cNvPr descr="Logotipo de la empresa" id="770" name="Google Shape;770;p42"/>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771" name="Google Shape;771;p42"/>
          <p:cNvSpPr txBox="1"/>
          <p:nvPr>
            <p:ph type="title"/>
          </p:nvPr>
        </p:nvSpPr>
        <p:spPr>
          <a:xfrm>
            <a:off x="803276" y="2219359"/>
            <a:ext cx="5021940" cy="804338"/>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SOLUCIÓN</a:t>
            </a:r>
            <a:endParaRPr/>
          </a:p>
        </p:txBody>
      </p:sp>
      <p:sp>
        <p:nvSpPr>
          <p:cNvPr id="772" name="Google Shape;772;p42"/>
          <p:cNvSpPr txBox="1"/>
          <p:nvPr>
            <p:ph idx="1" type="body"/>
          </p:nvPr>
        </p:nvSpPr>
        <p:spPr>
          <a:xfrm>
            <a:off x="815720" y="3392200"/>
            <a:ext cx="5009495" cy="2210173"/>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Char char="o"/>
            </a:pPr>
            <a:r>
              <a:rPr lang="es-ES"/>
              <a:t>Lorem ipsum dolor sit amet, consectetuer adipiscing elit. Maecenas porttitor congue massa.</a:t>
            </a:r>
            <a:endParaRPr/>
          </a:p>
          <a:p>
            <a:pPr indent="-216000" lvl="0" marL="216000" rtl="0" algn="l">
              <a:lnSpc>
                <a:spcPct val="100000"/>
              </a:lnSpc>
              <a:spcBef>
                <a:spcPts val="600"/>
              </a:spcBef>
              <a:spcAft>
                <a:spcPts val="0"/>
              </a:spcAft>
              <a:buSzPts val="1400"/>
              <a:buChar char="o"/>
            </a:pPr>
            <a:r>
              <a:rPr lang="es-ES"/>
              <a:t>Fusce posuere, magna sed pulvinar ultricies, purus lectus malesuada libero, sit amet commodo magna eros quis urna.</a:t>
            </a:r>
            <a:endParaRPr/>
          </a:p>
          <a:p>
            <a:pPr indent="-216000" lvl="0" marL="216000" rtl="0" algn="l">
              <a:lnSpc>
                <a:spcPct val="100000"/>
              </a:lnSpc>
              <a:spcBef>
                <a:spcPts val="600"/>
              </a:spcBef>
              <a:spcAft>
                <a:spcPts val="0"/>
              </a:spcAft>
              <a:buSzPts val="1400"/>
              <a:buChar char="o"/>
            </a:pPr>
            <a:r>
              <a:rPr lang="es-ES"/>
              <a:t>Nunc viverra imperdiet enim. Fusce est. Vivamus a tellus.</a:t>
            </a:r>
            <a:endParaRPr/>
          </a:p>
          <a:p>
            <a:pPr indent="-216000" lvl="0" marL="216000" rtl="0" algn="l">
              <a:lnSpc>
                <a:spcPct val="100000"/>
              </a:lnSpc>
              <a:spcBef>
                <a:spcPts val="600"/>
              </a:spcBef>
              <a:spcAft>
                <a:spcPts val="0"/>
              </a:spcAft>
              <a:buSzPts val="1400"/>
              <a:buChar char="o"/>
            </a:pPr>
            <a:r>
              <a:rPr lang="es-ES"/>
              <a:t>Pellentesque habitant morbi tristique senectus et netus et malesuada fames ac turpis egestas. </a:t>
            </a:r>
            <a:endParaRPr/>
          </a:p>
          <a:p>
            <a:pPr indent="-216000" lvl="0" marL="216000" rtl="0" algn="l">
              <a:lnSpc>
                <a:spcPct val="100000"/>
              </a:lnSpc>
              <a:spcBef>
                <a:spcPts val="600"/>
              </a:spcBef>
              <a:spcAft>
                <a:spcPts val="0"/>
              </a:spcAft>
              <a:buSzPts val="1400"/>
              <a:buChar char="o"/>
            </a:pPr>
            <a:r>
              <a:rPr lang="es-ES"/>
              <a:t>Proin pharetra nonummy pede. Mauris et orci.</a:t>
            </a:r>
            <a:endParaRPr/>
          </a:p>
          <a:p>
            <a:pPr indent="-127099" lvl="0" marL="216000" rtl="0" algn="l">
              <a:lnSpc>
                <a:spcPct val="100000"/>
              </a:lnSpc>
              <a:spcBef>
                <a:spcPts val="600"/>
              </a:spcBef>
              <a:spcAft>
                <a:spcPts val="0"/>
              </a:spcAft>
              <a:buSzPts val="1400"/>
              <a:buNone/>
            </a:pPr>
            <a:r>
              <a:t/>
            </a:r>
            <a:endParaRPr/>
          </a:p>
        </p:txBody>
      </p:sp>
      <p:pic>
        <p:nvPicPr>
          <p:cNvPr descr="Fondo abstracto" id="773" name="Google Shape;773;p42"/>
          <p:cNvPicPr preferRelativeResize="0"/>
          <p:nvPr>
            <p:ph idx="3" type="pic"/>
          </p:nvPr>
        </p:nvPicPr>
        <p:blipFill rotWithShape="1">
          <a:blip r:embed="rId4">
            <a:alphaModFix/>
          </a:blip>
          <a:srcRect b="0" l="0" r="0" t="0"/>
          <a:stretch/>
        </p:blipFill>
        <p:spPr>
          <a:xfrm>
            <a:off x="6108356" y="-20834"/>
            <a:ext cx="5245444" cy="5385816"/>
          </a:xfrm>
          <a:prstGeom prst="rect">
            <a:avLst/>
          </a:prstGeom>
          <a:noFill/>
          <a:ln>
            <a:noFill/>
          </a:ln>
        </p:spPr>
      </p:pic>
      <p:sp>
        <p:nvSpPr>
          <p:cNvPr id="774" name="Google Shape;774;p42"/>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775" name="Google Shape;775;p42"/>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776" name="Google Shape;776;p42"/>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1" name="Shape 781"/>
        <p:cNvGrpSpPr/>
        <p:nvPr/>
      </p:nvGrpSpPr>
      <p:grpSpPr>
        <a:xfrm>
          <a:off x="0" y="0"/>
          <a:ext cx="0" cy="0"/>
          <a:chOff x="0" y="0"/>
          <a:chExt cx="0" cy="0"/>
        </a:xfrm>
      </p:grpSpPr>
      <p:pic>
        <p:nvPicPr>
          <p:cNvPr descr="Logotipo de la empresa" id="782" name="Google Shape;782;p43"/>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783" name="Google Shape;783;p43"/>
          <p:cNvSpPr txBox="1"/>
          <p:nvPr>
            <p:ph type="title"/>
          </p:nvPr>
        </p:nvSpPr>
        <p:spPr>
          <a:xfrm>
            <a:off x="6400317" y="336884"/>
            <a:ext cx="4494133" cy="939731"/>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240"/>
              <a:buFont typeface="Gill Sans"/>
              <a:buNone/>
            </a:pPr>
            <a:r>
              <a:rPr lang="es-ES" sz="3240"/>
              <a:t>DIAPOSITIVA DE PRODUCTO</a:t>
            </a:r>
            <a:endParaRPr/>
          </a:p>
        </p:txBody>
      </p:sp>
      <p:sp>
        <p:nvSpPr>
          <p:cNvPr id="784" name="Google Shape;784;p43"/>
          <p:cNvSpPr txBox="1"/>
          <p:nvPr>
            <p:ph idx="1" type="body"/>
          </p:nvPr>
        </p:nvSpPr>
        <p:spPr>
          <a:xfrm>
            <a:off x="6400317" y="1625821"/>
            <a:ext cx="4473108" cy="569085"/>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a:t>
            </a:r>
            <a:endParaRPr/>
          </a:p>
        </p:txBody>
      </p:sp>
      <p:sp>
        <p:nvSpPr>
          <p:cNvPr id="785" name="Google Shape;785;p43"/>
          <p:cNvSpPr txBox="1"/>
          <p:nvPr>
            <p:ph idx="5" type="body"/>
          </p:nvPr>
        </p:nvSpPr>
        <p:spPr>
          <a:xfrm>
            <a:off x="831850" y="3291840"/>
            <a:ext cx="1209357" cy="64008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Sección 1</a:t>
            </a:r>
            <a:br>
              <a:rPr lang="es-ES"/>
            </a:br>
            <a:r>
              <a:rPr lang="es-ES"/>
              <a:t>Título</a:t>
            </a:r>
            <a:endParaRPr/>
          </a:p>
        </p:txBody>
      </p:sp>
      <p:pic>
        <p:nvPicPr>
          <p:cNvPr descr="Icono de globo" id="786" name="Google Shape;786;p43"/>
          <p:cNvPicPr preferRelativeResize="0"/>
          <p:nvPr>
            <p:ph idx="4" type="pic"/>
          </p:nvPr>
        </p:nvPicPr>
        <p:blipFill rotWithShape="1">
          <a:blip r:embed="rId4">
            <a:alphaModFix/>
          </a:blip>
          <a:srcRect b="0" l="1446" r="1446" t="0"/>
          <a:stretch/>
        </p:blipFill>
        <p:spPr>
          <a:xfrm>
            <a:off x="2090460" y="3273552"/>
            <a:ext cx="640080" cy="658368"/>
          </a:xfrm>
          <a:prstGeom prst="rect">
            <a:avLst/>
          </a:prstGeom>
          <a:noFill/>
          <a:ln>
            <a:noFill/>
          </a:ln>
        </p:spPr>
      </p:pic>
      <p:sp>
        <p:nvSpPr>
          <p:cNvPr id="787" name="Google Shape;787;p43"/>
          <p:cNvSpPr txBox="1"/>
          <p:nvPr>
            <p:ph idx="3" type="body"/>
          </p:nvPr>
        </p:nvSpPr>
        <p:spPr>
          <a:xfrm>
            <a:off x="2920469" y="3291840"/>
            <a:ext cx="2670048" cy="6400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a:t>
            </a:r>
            <a:endParaRPr/>
          </a:p>
        </p:txBody>
      </p:sp>
      <p:sp>
        <p:nvSpPr>
          <p:cNvPr id="788" name="Google Shape;788;p43"/>
          <p:cNvSpPr txBox="1"/>
          <p:nvPr>
            <p:ph idx="14" type="body"/>
          </p:nvPr>
        </p:nvSpPr>
        <p:spPr>
          <a:xfrm>
            <a:off x="6460807" y="3291840"/>
            <a:ext cx="1209357" cy="64008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Sección 2</a:t>
            </a:r>
            <a:br>
              <a:rPr lang="es-ES"/>
            </a:br>
            <a:r>
              <a:rPr lang="es-ES"/>
              <a:t>Título</a:t>
            </a:r>
            <a:endParaRPr/>
          </a:p>
        </p:txBody>
      </p:sp>
      <p:pic>
        <p:nvPicPr>
          <p:cNvPr descr="Icono de cubos" id="789" name="Google Shape;789;p43"/>
          <p:cNvPicPr preferRelativeResize="0"/>
          <p:nvPr>
            <p:ph idx="13" type="pic"/>
          </p:nvPr>
        </p:nvPicPr>
        <p:blipFill rotWithShape="1">
          <a:blip r:embed="rId5">
            <a:alphaModFix/>
          </a:blip>
          <a:srcRect b="0" l="1446" r="1446" t="0"/>
          <a:stretch/>
        </p:blipFill>
        <p:spPr>
          <a:xfrm>
            <a:off x="7719417" y="3273552"/>
            <a:ext cx="640080" cy="658368"/>
          </a:xfrm>
          <a:prstGeom prst="rect">
            <a:avLst/>
          </a:prstGeom>
          <a:noFill/>
          <a:ln>
            <a:noFill/>
          </a:ln>
        </p:spPr>
      </p:pic>
      <p:sp>
        <p:nvSpPr>
          <p:cNvPr id="790" name="Google Shape;790;p43"/>
          <p:cNvSpPr txBox="1"/>
          <p:nvPr>
            <p:ph idx="9" type="body"/>
          </p:nvPr>
        </p:nvSpPr>
        <p:spPr>
          <a:xfrm>
            <a:off x="8549426" y="3291840"/>
            <a:ext cx="2670048" cy="6400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a:t>
            </a:r>
            <a:endParaRPr/>
          </a:p>
        </p:txBody>
      </p:sp>
      <p:sp>
        <p:nvSpPr>
          <p:cNvPr id="791" name="Google Shape;791;p43"/>
          <p:cNvSpPr txBox="1"/>
          <p:nvPr>
            <p:ph idx="8" type="body"/>
          </p:nvPr>
        </p:nvSpPr>
        <p:spPr>
          <a:xfrm>
            <a:off x="831850" y="4427608"/>
            <a:ext cx="1209357" cy="64008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Sección 3</a:t>
            </a:r>
            <a:br>
              <a:rPr lang="es-ES"/>
            </a:br>
            <a:r>
              <a:rPr lang="es-ES"/>
              <a:t>Título</a:t>
            </a:r>
            <a:endParaRPr/>
          </a:p>
        </p:txBody>
      </p:sp>
      <p:pic>
        <p:nvPicPr>
          <p:cNvPr descr="Icono de microprocesador" id="792" name="Google Shape;792;p43"/>
          <p:cNvPicPr preferRelativeResize="0"/>
          <p:nvPr>
            <p:ph idx="7" type="pic"/>
          </p:nvPr>
        </p:nvPicPr>
        <p:blipFill rotWithShape="1">
          <a:blip r:embed="rId6">
            <a:alphaModFix/>
          </a:blip>
          <a:srcRect b="0" l="1329" r="1328" t="0"/>
          <a:stretch/>
        </p:blipFill>
        <p:spPr>
          <a:xfrm>
            <a:off x="2090460" y="4409320"/>
            <a:ext cx="640080" cy="658368"/>
          </a:xfrm>
          <a:prstGeom prst="rect">
            <a:avLst/>
          </a:prstGeom>
          <a:noFill/>
          <a:ln>
            <a:noFill/>
          </a:ln>
        </p:spPr>
      </p:pic>
      <p:sp>
        <p:nvSpPr>
          <p:cNvPr id="793" name="Google Shape;793;p43"/>
          <p:cNvSpPr txBox="1"/>
          <p:nvPr>
            <p:ph idx="6" type="body"/>
          </p:nvPr>
        </p:nvSpPr>
        <p:spPr>
          <a:xfrm>
            <a:off x="2920469" y="4427608"/>
            <a:ext cx="2670048" cy="6400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a:t>
            </a:r>
            <a:endParaRPr/>
          </a:p>
        </p:txBody>
      </p:sp>
      <p:sp>
        <p:nvSpPr>
          <p:cNvPr id="794" name="Google Shape;794;p43"/>
          <p:cNvSpPr txBox="1"/>
          <p:nvPr>
            <p:ph idx="17" type="body"/>
          </p:nvPr>
        </p:nvSpPr>
        <p:spPr>
          <a:xfrm>
            <a:off x="6460807" y="4427608"/>
            <a:ext cx="1209357" cy="64008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s-ES"/>
              <a:t>Sección 4</a:t>
            </a:r>
            <a:br>
              <a:rPr lang="es-ES"/>
            </a:br>
            <a:r>
              <a:rPr lang="es-ES"/>
              <a:t>Título</a:t>
            </a:r>
            <a:endParaRPr/>
          </a:p>
        </p:txBody>
      </p:sp>
      <p:pic>
        <p:nvPicPr>
          <p:cNvPr descr="Icono de átomo" id="795" name="Google Shape;795;p43"/>
          <p:cNvPicPr preferRelativeResize="0"/>
          <p:nvPr>
            <p:ph idx="16" type="pic"/>
          </p:nvPr>
        </p:nvPicPr>
        <p:blipFill rotWithShape="1">
          <a:blip r:embed="rId7">
            <a:alphaModFix/>
          </a:blip>
          <a:srcRect b="0" l="1329" r="1328" t="0"/>
          <a:stretch/>
        </p:blipFill>
        <p:spPr>
          <a:xfrm>
            <a:off x="7719417" y="4409320"/>
            <a:ext cx="640080" cy="658368"/>
          </a:xfrm>
          <a:prstGeom prst="rect">
            <a:avLst/>
          </a:prstGeom>
          <a:noFill/>
          <a:ln>
            <a:noFill/>
          </a:ln>
        </p:spPr>
      </p:pic>
      <p:sp>
        <p:nvSpPr>
          <p:cNvPr id="796" name="Google Shape;796;p43"/>
          <p:cNvSpPr txBox="1"/>
          <p:nvPr>
            <p:ph idx="15" type="body"/>
          </p:nvPr>
        </p:nvSpPr>
        <p:spPr>
          <a:xfrm>
            <a:off x="8549426" y="4427608"/>
            <a:ext cx="2670048" cy="6400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a:t>
            </a:r>
            <a:endParaRPr/>
          </a:p>
        </p:txBody>
      </p:sp>
      <p:sp>
        <p:nvSpPr>
          <p:cNvPr id="797" name="Google Shape;797;p43"/>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798" name="Google Shape;798;p43"/>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799" name="Google Shape;799;p43"/>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4" name="Shape 804"/>
        <p:cNvGrpSpPr/>
        <p:nvPr/>
      </p:nvGrpSpPr>
      <p:grpSpPr>
        <a:xfrm>
          <a:off x="0" y="0"/>
          <a:ext cx="0" cy="0"/>
          <a:chOff x="0" y="0"/>
          <a:chExt cx="0" cy="0"/>
        </a:xfrm>
      </p:grpSpPr>
      <p:pic>
        <p:nvPicPr>
          <p:cNvPr descr="Logotipo de la empresa" id="805" name="Google Shape;805;p44"/>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806" name="Google Shape;806;p44"/>
          <p:cNvSpPr txBox="1"/>
          <p:nvPr>
            <p:ph type="title"/>
          </p:nvPr>
        </p:nvSpPr>
        <p:spPr>
          <a:xfrm>
            <a:off x="803276" y="2091023"/>
            <a:ext cx="4464049" cy="804338"/>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lt2"/>
              </a:buClr>
              <a:buSzPts val="3600"/>
              <a:buFont typeface="Gill Sans"/>
              <a:buNone/>
            </a:pPr>
            <a:r>
              <a:rPr lang="es-ES"/>
              <a:t>PRODUCTO</a:t>
            </a:r>
            <a:endParaRPr/>
          </a:p>
        </p:txBody>
      </p:sp>
      <p:sp>
        <p:nvSpPr>
          <p:cNvPr id="807" name="Google Shape;807;p44"/>
          <p:cNvSpPr txBox="1"/>
          <p:nvPr>
            <p:ph idx="1" type="body"/>
          </p:nvPr>
        </p:nvSpPr>
        <p:spPr>
          <a:xfrm>
            <a:off x="826770" y="3244567"/>
            <a:ext cx="4443165" cy="569085"/>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800"/>
              <a:buNone/>
            </a:pPr>
            <a:r>
              <a:rPr lang="es-ES"/>
              <a:t>LOREM IPSUM DOLOR SIT AMET, CONSECTETUER ADIPISCING ELIT</a:t>
            </a:r>
            <a:endParaRPr/>
          </a:p>
          <a:p>
            <a:pPr indent="0" lvl="0" marL="0" rtl="0" algn="l">
              <a:lnSpc>
                <a:spcPct val="100000"/>
              </a:lnSpc>
              <a:spcBef>
                <a:spcPts val="1000"/>
              </a:spcBef>
              <a:spcAft>
                <a:spcPts val="0"/>
              </a:spcAft>
              <a:buClr>
                <a:schemeClr val="dk1"/>
              </a:buClr>
              <a:buSzPts val="1800"/>
              <a:buNone/>
            </a:pPr>
            <a:r>
              <a:t/>
            </a:r>
            <a:endParaRPr/>
          </a:p>
        </p:txBody>
      </p:sp>
      <p:sp>
        <p:nvSpPr>
          <p:cNvPr id="808" name="Google Shape;808;p44"/>
          <p:cNvSpPr txBox="1"/>
          <p:nvPr>
            <p:ph idx="3" type="body"/>
          </p:nvPr>
        </p:nvSpPr>
        <p:spPr>
          <a:xfrm>
            <a:off x="815720" y="3869349"/>
            <a:ext cx="4452987" cy="1328330"/>
          </a:xfrm>
          <a:prstGeom prst="rect">
            <a:avLst/>
          </a:prstGeom>
          <a:noFill/>
          <a:ln>
            <a:noFill/>
          </a:ln>
        </p:spPr>
        <p:txBody>
          <a:bodyPr anchorCtr="0" anchor="t" bIns="0" lIns="0" spcFirstLastPara="1" rIns="0" wrap="square" tIns="0">
            <a:noAutofit/>
          </a:bodyPr>
          <a:lstStyle/>
          <a:p>
            <a:pPr indent="-216000" lvl="0" marL="216000" rtl="0" algn="l">
              <a:lnSpc>
                <a:spcPct val="90000"/>
              </a:lnSpc>
              <a:spcBef>
                <a:spcPts val="0"/>
              </a:spcBef>
              <a:spcAft>
                <a:spcPts val="0"/>
              </a:spcAft>
              <a:buSzPts val="1295"/>
              <a:buChar char="o"/>
            </a:pPr>
            <a:r>
              <a:rPr lang="es-ES" sz="1295"/>
              <a:t>Lorem ipsum dolor sit amet, consectetuer adipiscing elit. Maecenas porttitor congue massa. </a:t>
            </a:r>
            <a:endParaRPr/>
          </a:p>
          <a:p>
            <a:pPr indent="-216000" lvl="0" marL="216000" rtl="0" algn="l">
              <a:lnSpc>
                <a:spcPct val="90000"/>
              </a:lnSpc>
              <a:spcBef>
                <a:spcPts val="600"/>
              </a:spcBef>
              <a:spcAft>
                <a:spcPts val="0"/>
              </a:spcAft>
              <a:buSzPts val="1295"/>
              <a:buChar char="o"/>
            </a:pPr>
            <a:r>
              <a:rPr lang="es-ES" sz="1295"/>
              <a:t>Nunc viverra imperdiet enim. Fusce est. Vivamus a tellus.</a:t>
            </a:r>
            <a:endParaRPr/>
          </a:p>
          <a:p>
            <a:pPr indent="-216000" lvl="0" marL="216000" rtl="0" algn="l">
              <a:lnSpc>
                <a:spcPct val="90000"/>
              </a:lnSpc>
              <a:spcBef>
                <a:spcPts val="600"/>
              </a:spcBef>
              <a:spcAft>
                <a:spcPts val="0"/>
              </a:spcAft>
              <a:buSzPts val="1295"/>
              <a:buChar char="o"/>
            </a:pPr>
            <a:r>
              <a:rPr lang="es-ES" sz="1295"/>
              <a:t>Pellentesque habitant morbi tristique senectus et netus et malesuada fames ac turpis egestas. Proin pharetra nonummy pede. Mauris et orci.</a:t>
            </a:r>
            <a:endParaRPr/>
          </a:p>
          <a:p>
            <a:pPr indent="-133767" lvl="0" marL="216000" rtl="0" algn="l">
              <a:lnSpc>
                <a:spcPct val="90000"/>
              </a:lnSpc>
              <a:spcBef>
                <a:spcPts val="600"/>
              </a:spcBef>
              <a:spcAft>
                <a:spcPts val="0"/>
              </a:spcAft>
              <a:buSzPts val="1295"/>
              <a:buNone/>
            </a:pPr>
            <a:r>
              <a:t/>
            </a:r>
            <a:endParaRPr sz="1295"/>
          </a:p>
        </p:txBody>
      </p:sp>
      <p:pic>
        <p:nvPicPr>
          <p:cNvPr descr="Fondo abstracto" id="809" name="Google Shape;809;p44"/>
          <p:cNvPicPr preferRelativeResize="0"/>
          <p:nvPr>
            <p:ph idx="4" type="pic"/>
          </p:nvPr>
        </p:nvPicPr>
        <p:blipFill rotWithShape="1">
          <a:blip r:embed="rId4">
            <a:alphaModFix/>
          </a:blip>
          <a:srcRect b="0" l="0" r="0" t="0"/>
          <a:stretch/>
        </p:blipFill>
        <p:spPr>
          <a:xfrm>
            <a:off x="6362829" y="1673942"/>
            <a:ext cx="4853962" cy="3141406"/>
          </a:xfrm>
          <a:prstGeom prst="rect">
            <a:avLst/>
          </a:prstGeom>
          <a:noFill/>
          <a:ln cap="flat" cmpd="sng" w="25400">
            <a:solidFill>
              <a:schemeClr val="dk2"/>
            </a:solidFill>
            <a:prstDash val="solid"/>
            <a:round/>
            <a:headEnd len="sm" w="sm" type="none"/>
            <a:tailEnd len="sm" w="sm" type="none"/>
          </a:ln>
        </p:spPr>
      </p:pic>
      <p:sp>
        <p:nvSpPr>
          <p:cNvPr id="810" name="Google Shape;810;p44"/>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811" name="Google Shape;811;p44"/>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812" name="Google Shape;812;p44"/>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7" name="Shape 817"/>
        <p:cNvGrpSpPr/>
        <p:nvPr/>
      </p:nvGrpSpPr>
      <p:grpSpPr>
        <a:xfrm>
          <a:off x="0" y="0"/>
          <a:ext cx="0" cy="0"/>
          <a:chOff x="0" y="0"/>
          <a:chExt cx="0" cy="0"/>
        </a:xfrm>
      </p:grpSpPr>
      <p:pic>
        <p:nvPicPr>
          <p:cNvPr descr="Logotipo de la empresa" id="818" name="Google Shape;818;p45"/>
          <p:cNvPicPr preferRelativeResize="0"/>
          <p:nvPr>
            <p:ph idx="3" type="pic"/>
          </p:nvPr>
        </p:nvPicPr>
        <p:blipFill rotWithShape="1">
          <a:blip r:embed="rId3">
            <a:alphaModFix/>
          </a:blip>
          <a:srcRect b="0" l="0" r="0" t="0"/>
          <a:stretch/>
        </p:blipFill>
        <p:spPr>
          <a:xfrm>
            <a:off x="831850" y="859665"/>
            <a:ext cx="1078992" cy="548640"/>
          </a:xfrm>
          <a:prstGeom prst="rect">
            <a:avLst/>
          </a:prstGeom>
          <a:noFill/>
          <a:ln>
            <a:noFill/>
          </a:ln>
        </p:spPr>
      </p:pic>
      <p:sp>
        <p:nvSpPr>
          <p:cNvPr id="819" name="Google Shape;819;p45"/>
          <p:cNvSpPr txBox="1"/>
          <p:nvPr>
            <p:ph type="title"/>
          </p:nvPr>
        </p:nvSpPr>
        <p:spPr>
          <a:xfrm>
            <a:off x="3863976" y="365760"/>
            <a:ext cx="4464049" cy="899910"/>
          </a:xfrm>
          <a:prstGeom prst="rect">
            <a:avLst/>
          </a:prstGeom>
          <a:noFill/>
          <a:ln>
            <a:noFill/>
          </a:ln>
        </p:spPr>
        <p:txBody>
          <a:bodyPr anchorCtr="0" anchor="b" bIns="0" lIns="0" spcFirstLastPara="1" rIns="0" wrap="square" tIns="0">
            <a:noAutofit/>
          </a:bodyPr>
          <a:lstStyle/>
          <a:p>
            <a:pPr indent="0" lvl="0" marL="0" rtl="0" algn="ctr">
              <a:lnSpc>
                <a:spcPct val="90000"/>
              </a:lnSpc>
              <a:spcBef>
                <a:spcPts val="0"/>
              </a:spcBef>
              <a:spcAft>
                <a:spcPts val="0"/>
              </a:spcAft>
              <a:buClr>
                <a:schemeClr val="lt2"/>
              </a:buClr>
              <a:buSzPts val="3240"/>
              <a:buFont typeface="Gill Sans"/>
              <a:buNone/>
            </a:pPr>
            <a:r>
              <a:rPr lang="es-ES" sz="3240"/>
              <a:t>DIAPOSITIVA DIVISORIA</a:t>
            </a:r>
            <a:endParaRPr/>
          </a:p>
        </p:txBody>
      </p:sp>
      <p:pic>
        <p:nvPicPr>
          <p:cNvPr descr="Fondo abstracto" id="820" name="Google Shape;820;p45"/>
          <p:cNvPicPr preferRelativeResize="0"/>
          <p:nvPr>
            <p:ph idx="2" type="pic"/>
          </p:nvPr>
        </p:nvPicPr>
        <p:blipFill rotWithShape="1">
          <a:blip r:embed="rId4">
            <a:alphaModFix/>
          </a:blip>
          <a:srcRect b="0" l="0" r="0" t="0"/>
          <a:stretch/>
        </p:blipFill>
        <p:spPr>
          <a:xfrm>
            <a:off x="0" y="1682496"/>
            <a:ext cx="12191999" cy="3493008"/>
          </a:xfrm>
          <a:prstGeom prst="rect">
            <a:avLst/>
          </a:prstGeom>
          <a:noFill/>
          <a:ln>
            <a:noFill/>
          </a:ln>
        </p:spPr>
      </p:pic>
      <p:sp>
        <p:nvSpPr>
          <p:cNvPr id="821" name="Google Shape;821;p45"/>
          <p:cNvSpPr txBox="1"/>
          <p:nvPr>
            <p:ph idx="1" type="body"/>
          </p:nvPr>
        </p:nvSpPr>
        <p:spPr>
          <a:xfrm>
            <a:off x="3884860" y="1983086"/>
            <a:ext cx="4443165" cy="569085"/>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chemeClr val="dk1"/>
              </a:buClr>
              <a:buSzPts val="1800"/>
              <a:buNone/>
            </a:pPr>
            <a:r>
              <a:rPr lang="es-ES"/>
              <a:t>LOREM IPSUM DOLOR SIT AMET, CONSECTETUER ADIPISCING ELIT</a:t>
            </a:r>
            <a:endParaRPr/>
          </a:p>
        </p:txBody>
      </p:sp>
      <p:sp>
        <p:nvSpPr>
          <p:cNvPr id="822" name="Google Shape;822;p45"/>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823" name="Google Shape;823;p45"/>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824" name="Google Shape;824;p45"/>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9" name="Shape 829"/>
        <p:cNvGrpSpPr/>
        <p:nvPr/>
      </p:nvGrpSpPr>
      <p:grpSpPr>
        <a:xfrm>
          <a:off x="0" y="0"/>
          <a:ext cx="0" cy="0"/>
          <a:chOff x="0" y="0"/>
          <a:chExt cx="0" cy="0"/>
        </a:xfrm>
      </p:grpSpPr>
      <p:pic>
        <p:nvPicPr>
          <p:cNvPr descr="Logotipo de la empresa" id="830" name="Google Shape;830;p46"/>
          <p:cNvPicPr preferRelativeResize="0"/>
          <p:nvPr>
            <p:ph idx="2" type="pic"/>
          </p:nvPr>
        </p:nvPicPr>
        <p:blipFill rotWithShape="1">
          <a:blip r:embed="rId3">
            <a:alphaModFix/>
          </a:blip>
          <a:srcRect b="0" l="0" r="0" t="0"/>
          <a:stretch/>
        </p:blipFill>
        <p:spPr>
          <a:xfrm>
            <a:off x="831850" y="859665"/>
            <a:ext cx="1078992" cy="548640"/>
          </a:xfrm>
          <a:prstGeom prst="rect">
            <a:avLst/>
          </a:prstGeom>
          <a:noFill/>
          <a:ln>
            <a:noFill/>
          </a:ln>
        </p:spPr>
      </p:pic>
      <p:sp>
        <p:nvSpPr>
          <p:cNvPr id="831" name="Google Shape;831;p46"/>
          <p:cNvSpPr txBox="1"/>
          <p:nvPr>
            <p:ph type="title"/>
          </p:nvPr>
        </p:nvSpPr>
        <p:spPr>
          <a:xfrm>
            <a:off x="5104263" y="707529"/>
            <a:ext cx="6310887" cy="569086"/>
          </a:xfrm>
          <a:prstGeom prst="rect">
            <a:avLst/>
          </a:prstGeom>
          <a:noFill/>
          <a:ln>
            <a:noFill/>
          </a:ln>
        </p:spPr>
        <p:txBody>
          <a:bodyPr anchorCtr="0" anchor="b" bIns="0" lIns="0" spcFirstLastPara="1" rIns="0" wrap="square" tIns="0">
            <a:noAutofit/>
          </a:bodyPr>
          <a:lstStyle/>
          <a:p>
            <a:pPr indent="0" lvl="0" marL="0" rtl="0" algn="r">
              <a:lnSpc>
                <a:spcPct val="90000"/>
              </a:lnSpc>
              <a:spcBef>
                <a:spcPts val="0"/>
              </a:spcBef>
              <a:spcAft>
                <a:spcPts val="0"/>
              </a:spcAft>
              <a:buClr>
                <a:schemeClr val="lt2"/>
              </a:buClr>
              <a:buSzPts val="3600"/>
              <a:buFont typeface="Gill Sans"/>
              <a:buNone/>
            </a:pPr>
            <a:r>
              <a:rPr lang="es-ES"/>
              <a:t>MODELO DE NEGOCIO</a:t>
            </a:r>
            <a:endParaRPr/>
          </a:p>
        </p:txBody>
      </p:sp>
      <p:sp>
        <p:nvSpPr>
          <p:cNvPr id="832" name="Google Shape;832;p46"/>
          <p:cNvSpPr txBox="1"/>
          <p:nvPr>
            <p:ph idx="1" type="body"/>
          </p:nvPr>
        </p:nvSpPr>
        <p:spPr>
          <a:xfrm>
            <a:off x="5104263" y="1625821"/>
            <a:ext cx="6289862" cy="569085"/>
          </a:xfrm>
          <a:prstGeom prst="rect">
            <a:avLst/>
          </a:prstGeom>
          <a:noFill/>
          <a:ln>
            <a:noFill/>
          </a:ln>
        </p:spPr>
        <p:txBody>
          <a:bodyPr anchorCtr="0" anchor="t" bIns="0" lIns="0" spcFirstLastPara="1" rIns="0" wrap="square" tIns="0">
            <a:noAutofit/>
          </a:bodyPr>
          <a:lstStyle/>
          <a:p>
            <a:pPr indent="0" lvl="0" marL="0" rtl="0" algn="r">
              <a:lnSpc>
                <a:spcPct val="100000"/>
              </a:lnSpc>
              <a:spcBef>
                <a:spcPts val="0"/>
              </a:spcBef>
              <a:spcAft>
                <a:spcPts val="0"/>
              </a:spcAft>
              <a:buClr>
                <a:schemeClr val="dk1"/>
              </a:buClr>
              <a:buSzPts val="1800"/>
              <a:buNone/>
            </a:pPr>
            <a:r>
              <a:rPr lang="es-ES"/>
              <a:t>LOREM IPSUM DOLOR SIT AMET, CONSECTETUER ADIPISCING ELIT. MAECENAS PORTTITOR</a:t>
            </a:r>
            <a:endParaRPr/>
          </a:p>
        </p:txBody>
      </p:sp>
      <p:sp>
        <p:nvSpPr>
          <p:cNvPr id="833" name="Google Shape;833;p46"/>
          <p:cNvSpPr/>
          <p:nvPr>
            <p:ph idx="5" type="body"/>
          </p:nvPr>
        </p:nvSpPr>
        <p:spPr>
          <a:xfrm>
            <a:off x="1226927" y="2760518"/>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0">
            <a:noAutofit/>
          </a:bodyPr>
          <a:lstStyle/>
          <a:p>
            <a:pPr indent="0" lvl="0" marL="0" rtl="0" algn="ctr">
              <a:lnSpc>
                <a:spcPct val="90000"/>
              </a:lnSpc>
              <a:spcBef>
                <a:spcPts val="0"/>
              </a:spcBef>
              <a:spcAft>
                <a:spcPts val="0"/>
              </a:spcAft>
              <a:buSzPts val="7000"/>
              <a:buNone/>
            </a:pPr>
            <a:r>
              <a:rPr lang="es-ES"/>
              <a:t>1</a:t>
            </a:r>
            <a:endParaRPr/>
          </a:p>
        </p:txBody>
      </p:sp>
      <p:sp>
        <p:nvSpPr>
          <p:cNvPr id="834" name="Google Shape;834;p46"/>
          <p:cNvSpPr txBox="1"/>
          <p:nvPr>
            <p:ph idx="4" type="body"/>
          </p:nvPr>
        </p:nvSpPr>
        <p:spPr>
          <a:xfrm>
            <a:off x="1226927" y="3858610"/>
            <a:ext cx="2944368" cy="328343"/>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Título de la sección 1</a:t>
            </a:r>
            <a:endParaRPr/>
          </a:p>
        </p:txBody>
      </p:sp>
      <p:sp>
        <p:nvSpPr>
          <p:cNvPr id="835" name="Google Shape;835;p46"/>
          <p:cNvSpPr txBox="1"/>
          <p:nvPr>
            <p:ph idx="3" type="body"/>
          </p:nvPr>
        </p:nvSpPr>
        <p:spPr>
          <a:xfrm>
            <a:off x="1226927" y="4271296"/>
            <a:ext cx="2944368" cy="1419822"/>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 massa. Fusce posuere, magna sed pulvinar ultricies, purus lectus malesuada libero, sit amet commodo magna eros quis urna</a:t>
            </a:r>
            <a:endParaRPr/>
          </a:p>
        </p:txBody>
      </p:sp>
      <p:sp>
        <p:nvSpPr>
          <p:cNvPr id="836" name="Google Shape;836;p46"/>
          <p:cNvSpPr/>
          <p:nvPr>
            <p:ph idx="7" type="body"/>
          </p:nvPr>
        </p:nvSpPr>
        <p:spPr>
          <a:xfrm>
            <a:off x="4871314" y="2760518"/>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0">
            <a:noAutofit/>
          </a:bodyPr>
          <a:lstStyle/>
          <a:p>
            <a:pPr indent="0" lvl="0" marL="0" rtl="0" algn="ctr">
              <a:lnSpc>
                <a:spcPct val="90000"/>
              </a:lnSpc>
              <a:spcBef>
                <a:spcPts val="0"/>
              </a:spcBef>
              <a:spcAft>
                <a:spcPts val="0"/>
              </a:spcAft>
              <a:buSzPts val="7000"/>
              <a:buNone/>
            </a:pPr>
            <a:r>
              <a:rPr lang="es-ES"/>
              <a:t>2</a:t>
            </a:r>
            <a:endParaRPr/>
          </a:p>
        </p:txBody>
      </p:sp>
      <p:sp>
        <p:nvSpPr>
          <p:cNvPr id="837" name="Google Shape;837;p46"/>
          <p:cNvSpPr txBox="1"/>
          <p:nvPr>
            <p:ph idx="8" type="body"/>
          </p:nvPr>
        </p:nvSpPr>
        <p:spPr>
          <a:xfrm>
            <a:off x="4871314" y="3858610"/>
            <a:ext cx="2944368" cy="328343"/>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Título de la sección 2</a:t>
            </a:r>
            <a:endParaRPr/>
          </a:p>
        </p:txBody>
      </p:sp>
      <p:sp>
        <p:nvSpPr>
          <p:cNvPr id="838" name="Google Shape;838;p46"/>
          <p:cNvSpPr txBox="1"/>
          <p:nvPr>
            <p:ph idx="6" type="body"/>
          </p:nvPr>
        </p:nvSpPr>
        <p:spPr>
          <a:xfrm>
            <a:off x="4871314" y="4271296"/>
            <a:ext cx="2944368" cy="1419822"/>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 massa. Fusce posuere, magna sed pulvinar ultricies, purus lectus malesuada libero, sit amet commodo magna eros quis urna</a:t>
            </a:r>
            <a:endParaRPr/>
          </a:p>
        </p:txBody>
      </p:sp>
      <p:sp>
        <p:nvSpPr>
          <p:cNvPr id="839" name="Google Shape;839;p46"/>
          <p:cNvSpPr/>
          <p:nvPr>
            <p:ph idx="13" type="body"/>
          </p:nvPr>
        </p:nvSpPr>
        <p:spPr>
          <a:xfrm>
            <a:off x="8515702" y="2760518"/>
            <a:ext cx="978408" cy="978408"/>
          </a:xfrm>
          <a:prstGeom prst="ellipse">
            <a:avLst/>
          </a:prstGeom>
          <a:noFill/>
          <a:ln cap="flat" cmpd="sng" w="9525">
            <a:solidFill>
              <a:schemeClr val="dk1"/>
            </a:solidFill>
            <a:prstDash val="solid"/>
            <a:round/>
            <a:headEnd len="sm" w="sm" type="none"/>
            <a:tailEnd len="sm" w="sm" type="none"/>
          </a:ln>
        </p:spPr>
        <p:txBody>
          <a:bodyPr anchorCtr="0" anchor="ctr" bIns="0" lIns="0" spcFirstLastPara="1" rIns="0" wrap="square" tIns="0">
            <a:noAutofit/>
          </a:bodyPr>
          <a:lstStyle/>
          <a:p>
            <a:pPr indent="0" lvl="0" marL="0" rtl="0" algn="ctr">
              <a:lnSpc>
                <a:spcPct val="90000"/>
              </a:lnSpc>
              <a:spcBef>
                <a:spcPts val="0"/>
              </a:spcBef>
              <a:spcAft>
                <a:spcPts val="0"/>
              </a:spcAft>
              <a:buSzPts val="7000"/>
              <a:buNone/>
            </a:pPr>
            <a:r>
              <a:rPr lang="es-ES"/>
              <a:t>3</a:t>
            </a:r>
            <a:endParaRPr/>
          </a:p>
        </p:txBody>
      </p:sp>
      <p:sp>
        <p:nvSpPr>
          <p:cNvPr id="840" name="Google Shape;840;p46"/>
          <p:cNvSpPr txBox="1"/>
          <p:nvPr>
            <p:ph idx="14" type="body"/>
          </p:nvPr>
        </p:nvSpPr>
        <p:spPr>
          <a:xfrm>
            <a:off x="8515702" y="3858610"/>
            <a:ext cx="2944368" cy="328343"/>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2000"/>
              <a:buNone/>
            </a:pPr>
            <a:r>
              <a:rPr lang="es-ES"/>
              <a:t>Título de la sección 3</a:t>
            </a:r>
            <a:endParaRPr/>
          </a:p>
        </p:txBody>
      </p:sp>
      <p:sp>
        <p:nvSpPr>
          <p:cNvPr id="841" name="Google Shape;841;p46"/>
          <p:cNvSpPr txBox="1"/>
          <p:nvPr>
            <p:ph idx="9" type="body"/>
          </p:nvPr>
        </p:nvSpPr>
        <p:spPr>
          <a:xfrm>
            <a:off x="8515702" y="4271296"/>
            <a:ext cx="2944368" cy="1419822"/>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s-ES"/>
              <a:t>Lorem ipsum dolor sit amet, consectetuer adipiscing elit. Maecenas porttitor congue massa. Fusce posuere, magna sed pulvinar ultricies, purus lectus malesuada libero, sit amet commodo magna eros quis urna</a:t>
            </a:r>
            <a:endParaRPr/>
          </a:p>
        </p:txBody>
      </p:sp>
      <p:sp>
        <p:nvSpPr>
          <p:cNvPr id="842" name="Google Shape;842;p46"/>
          <p:cNvSpPr txBox="1"/>
          <p:nvPr>
            <p:ph idx="12" type="sldNum"/>
          </p:nvPr>
        </p:nvSpPr>
        <p:spPr>
          <a:xfrm>
            <a:off x="778643" y="5879656"/>
            <a:ext cx="354492" cy="29730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s-ES"/>
              <a:t>‹#›</a:t>
            </a:fld>
            <a:endParaRPr/>
          </a:p>
        </p:txBody>
      </p:sp>
      <p:sp>
        <p:nvSpPr>
          <p:cNvPr id="843" name="Google Shape;843;p46"/>
          <p:cNvSpPr txBox="1"/>
          <p:nvPr>
            <p:ph idx="11" type="ftr"/>
          </p:nvPr>
        </p:nvSpPr>
        <p:spPr>
          <a:xfrm>
            <a:off x="1169960" y="5878720"/>
            <a:ext cx="2915733" cy="298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s-ES"/>
              <a:t>AGREGAR UN PIE DE PÁGINA</a:t>
            </a:r>
            <a:endParaRPr/>
          </a:p>
        </p:txBody>
      </p:sp>
      <p:sp>
        <p:nvSpPr>
          <p:cNvPr id="844" name="Google Shape;844;p46"/>
          <p:cNvSpPr txBox="1"/>
          <p:nvPr>
            <p:ph idx="10" type="dt"/>
          </p:nvPr>
        </p:nvSpPr>
        <p:spPr>
          <a:xfrm>
            <a:off x="10016836" y="5878720"/>
            <a:ext cx="1336964" cy="2988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s-ES"/>
              <a:t>DD.MM.20XX</a:t>
            </a:r>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Custom 12">
      <a:dk1>
        <a:srgbClr val="00BBBB"/>
      </a:dk1>
      <a:lt1>
        <a:srgbClr val="000000"/>
      </a:lt1>
      <a:dk2>
        <a:srgbClr val="999999"/>
      </a:dk2>
      <a:lt2>
        <a:srgbClr val="FFFFFF"/>
      </a:lt2>
      <a:accent1>
        <a:srgbClr val="004448"/>
      </a:accent1>
      <a:accent2>
        <a:srgbClr val="482845"/>
      </a:accent2>
      <a:accent3>
        <a:srgbClr val="7A0000"/>
      </a:accent3>
      <a:accent4>
        <a:srgbClr val="969959"/>
      </a:accent4>
      <a:accent5>
        <a:srgbClr val="225B5F"/>
      </a:accent5>
      <a:accent6>
        <a:srgbClr val="3D8C41"/>
      </a:accent6>
      <a:hlink>
        <a:srgbClr val="7F7F7F"/>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